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56" r:id="rId5"/>
    <p:sldId id="257" r:id="rId6"/>
    <p:sldId id="260" r:id="rId7"/>
    <p:sldId id="270" r:id="rId8"/>
    <p:sldId id="266" r:id="rId9"/>
    <p:sldId id="262" r:id="rId10"/>
    <p:sldId id="268" r:id="rId11"/>
    <p:sldId id="271" r:id="rId12"/>
    <p:sldId id="273" r:id="rId13"/>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showGuides="1">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p:scale>
        <a:sx n="100" d="100"/>
        <a:sy n="100" d="100"/>
      </p:scale>
      <p:origin x="0" y="-150"/>
    </p:cViewPr>
  </p:sorterViewPr>
  <p:notesViewPr>
    <p:cSldViewPr snapToGrid="0" showGuides="1">
      <p:cViewPr varScale="1">
        <p:scale>
          <a:sx n="60" d="100"/>
          <a:sy n="60" d="100"/>
        </p:scale>
        <p:origin x="29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dgm:spPr/>
      <dgm:t>
        <a:bodyPr rtlCol="0"/>
        <a:lstStyle/>
        <a:p>
          <a:pPr rtl="0"/>
          <a:r>
            <a:rPr lang="lt" dirty="0"/>
            <a:t>1 </a:t>
          </a:r>
          <a:r>
            <a:rPr lang="lt" dirty="0" smtClean="0"/>
            <a:t>prioritetas</a:t>
          </a:r>
          <a:endParaRPr lang="en-US" dirty="0"/>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9D72CDD3-5859-43DB-BD75-0C3C30E3DE62}">
      <dgm:prSet phldrT="[Text]"/>
      <dgm:spPr/>
      <dgm:t>
        <a:bodyPr rtlCol="0"/>
        <a:lstStyle/>
        <a:p>
          <a:pPr algn="ctr" rtl="0"/>
          <a:r>
            <a:rPr lang="en-US" dirty="0" smtClean="0">
              <a:solidFill>
                <a:schemeClr val="tx2"/>
              </a:solidFill>
            </a:rPr>
            <a:t>P</a:t>
          </a:r>
          <a:r>
            <a:rPr lang="lt" dirty="0" smtClean="0">
              <a:solidFill>
                <a:schemeClr val="tx2"/>
              </a:solidFill>
            </a:rPr>
            <a:t>ilietiškumo ugdymas pažįstant savo šalį</a:t>
          </a:r>
          <a:endParaRPr lang="en-US" dirty="0">
            <a:solidFill>
              <a:schemeClr val="tx2"/>
            </a:solidFill>
          </a:endParaRPr>
        </a:p>
      </dgm:t>
    </dgm:pt>
    <dgm:pt modelId="{1D5B1F83-33A7-4298-BC11-2B1252AFAEA5}" type="parTrans" cxnId="{DDB5AD9A-40B0-48EF-AF2C-8CCDA330F7FE}">
      <dgm:prSet/>
      <dgm:spPr/>
      <dgm:t>
        <a:bodyPr rtlCol="0"/>
        <a:lstStyle/>
        <a:p>
          <a:pPr rtl="0"/>
          <a:endParaRPr lang="en-US"/>
        </a:p>
      </dgm:t>
    </dgm:pt>
    <dgm:pt modelId="{15E25BD4-1EBF-43C2-8885-DBF66B8429E1}" type="sibTrans" cxnId="{DDB5AD9A-40B0-48EF-AF2C-8CCDA330F7FE}">
      <dgm:prSet/>
      <dgm:spPr/>
      <dgm:t>
        <a:bodyPr rtlCol="0"/>
        <a:lstStyle/>
        <a:p>
          <a:pPr rtl="0"/>
          <a:endParaRPr lang="en-US"/>
        </a:p>
      </dgm:t>
    </dgm:pt>
    <dgm:pt modelId="{F9D46839-CD06-4669-AAE4-4D1E9AFEDA78}">
      <dgm:prSet phldrT="[Text]"/>
      <dgm:spPr/>
      <dgm:t>
        <a:bodyPr rtlCol="0"/>
        <a:lstStyle/>
        <a:p>
          <a:pPr algn="ctr" rtl="0"/>
          <a:r>
            <a:rPr lang="en-US" dirty="0" smtClean="0"/>
            <a:t>S</a:t>
          </a:r>
          <a:r>
            <a:rPr lang="lt" dirty="0" smtClean="0"/>
            <a:t>ukurta darbo grupė:</a:t>
          </a:r>
          <a:endParaRPr lang="en-US" dirty="0"/>
        </a:p>
      </dgm:t>
    </dgm:pt>
    <dgm:pt modelId="{B6B535D8-00AB-4FA1-AAEC-92498ABC6F4C}" type="parTrans" cxnId="{AD25A8A0-4628-40E2-8C9E-64E6AD4D4D91}">
      <dgm:prSet/>
      <dgm:spPr/>
      <dgm:t>
        <a:bodyPr rtlCol="0"/>
        <a:lstStyle/>
        <a:p>
          <a:pPr rtl="0"/>
          <a:endParaRPr lang="en-US"/>
        </a:p>
      </dgm:t>
    </dgm:pt>
    <dgm:pt modelId="{6497F199-DC2A-41F9-A449-D395E6BC4900}" type="sibTrans" cxnId="{AD25A8A0-4628-40E2-8C9E-64E6AD4D4D91}">
      <dgm:prSet/>
      <dgm:spPr/>
      <dgm:t>
        <a:bodyPr rtlCol="0"/>
        <a:lstStyle/>
        <a:p>
          <a:pPr rtl="0"/>
          <a:endParaRPr lang="en-US"/>
        </a:p>
      </dgm:t>
    </dgm:pt>
    <dgm:pt modelId="{7CB6360B-4022-4E96-922B-A12DE0E2A39F}">
      <dgm:prSet phldrT="[Text]"/>
      <dgm:spPr/>
      <dgm:t>
        <a:bodyPr rtlCol="0"/>
        <a:lstStyle/>
        <a:p>
          <a:pPr algn="ctr" rtl="0"/>
          <a:r>
            <a:rPr lang="lt" dirty="0" smtClean="0">
              <a:solidFill>
                <a:srgbClr val="002060"/>
              </a:solidFill>
            </a:rPr>
            <a:t>Viešųjų ryšių ir socialinės partnerystė grupė</a:t>
          </a:r>
          <a:endParaRPr lang="en-US" dirty="0">
            <a:solidFill>
              <a:srgbClr val="002060"/>
            </a:solidFill>
          </a:endParaRPr>
        </a:p>
      </dgm:t>
    </dgm:pt>
    <dgm:pt modelId="{44B2858F-607B-47DF-B44B-EA7D73FDC9F2}" type="parTrans" cxnId="{CD5EFFB3-C9FD-4DAC-8D97-0C2FB02B380B}">
      <dgm:prSet/>
      <dgm:spPr/>
      <dgm:t>
        <a:bodyPr rtlCol="0"/>
        <a:lstStyle/>
        <a:p>
          <a:pPr rtl="0"/>
          <a:endParaRPr lang="en-US"/>
        </a:p>
      </dgm:t>
    </dgm:pt>
    <dgm:pt modelId="{B35ED9D1-2A17-4034-8D08-4945CA54F6C9}" type="sibTrans" cxnId="{CD5EFFB3-C9FD-4DAC-8D97-0C2FB02B380B}">
      <dgm:prSet/>
      <dgm:spPr/>
      <dgm:t>
        <a:bodyPr rtlCol="0"/>
        <a:lstStyle/>
        <a:p>
          <a:pPr rtl="0"/>
          <a:endParaRPr lang="en-US"/>
        </a:p>
      </dgm:t>
    </dgm:pt>
    <dgm:pt modelId="{70879558-61CA-4CCD-B2D6-5349B01EF337}">
      <dgm:prSet phldrT="[Text]"/>
      <dgm:spPr/>
      <dgm:t>
        <a:bodyPr rtlCol="0"/>
        <a:lstStyle/>
        <a:p>
          <a:pPr algn="ctr" rtl="0"/>
          <a:r>
            <a:rPr lang="lt-LT" dirty="0" smtClean="0">
              <a:solidFill>
                <a:srgbClr val="002060"/>
              </a:solidFill>
            </a:rPr>
            <a:t>Ugdymo kokybės stebėsenos grupė</a:t>
          </a:r>
          <a:endParaRPr lang="en-US" dirty="0">
            <a:solidFill>
              <a:srgbClr val="002060"/>
            </a:solidFill>
          </a:endParaRPr>
        </a:p>
      </dgm:t>
    </dgm:pt>
    <dgm:pt modelId="{95F5E6EE-4E8D-49F8-8C9E-8BBFD01B6A0E}" type="parTrans" cxnId="{8FAB4659-6291-457D-941A-93BCD304031A}">
      <dgm:prSet/>
      <dgm:spPr/>
      <dgm:t>
        <a:bodyPr rtlCol="0"/>
        <a:lstStyle/>
        <a:p>
          <a:pPr rtl="0"/>
          <a:endParaRPr lang="en-US"/>
        </a:p>
      </dgm:t>
    </dgm:pt>
    <dgm:pt modelId="{053E317B-DD3F-4AFF-90D1-A55D37D325DC}" type="sibTrans" cxnId="{8FAB4659-6291-457D-941A-93BCD304031A}">
      <dgm:prSet/>
      <dgm:spPr/>
      <dgm:t>
        <a:bodyPr rtlCol="0"/>
        <a:lstStyle/>
        <a:p>
          <a:pPr rtl="0"/>
          <a:endParaRPr lang="en-US"/>
        </a:p>
      </dgm:t>
    </dgm:pt>
    <dgm:pt modelId="{F2881FB1-6580-4F21-A283-BFAA6F91D5D2}">
      <dgm:prSet phldrT="[Text]"/>
      <dgm:spPr/>
      <dgm:t>
        <a:bodyPr rtlCol="0"/>
        <a:lstStyle/>
        <a:p>
          <a:pPr rtl="0"/>
          <a:r>
            <a:rPr lang="lt" dirty="0"/>
            <a:t>2 </a:t>
          </a:r>
          <a:r>
            <a:rPr lang="lt" dirty="0" smtClean="0"/>
            <a:t>prioritetas</a:t>
          </a:r>
          <a:endParaRPr lang="en-US" dirty="0"/>
        </a:p>
      </dgm:t>
    </dgm:pt>
    <dgm:pt modelId="{2D960FDD-BADA-480D-9043-497C56588AD3}" type="parTrans" cxnId="{4A31D641-1B5D-46D3-B685-0C4DC6EFE71B}">
      <dgm:prSet/>
      <dgm:spPr/>
      <dgm:t>
        <a:bodyPr rtlCol="0"/>
        <a:lstStyle/>
        <a:p>
          <a:pPr rtl="0"/>
          <a:endParaRPr lang="en-US"/>
        </a:p>
      </dgm:t>
    </dgm:pt>
    <dgm:pt modelId="{A5ABDC17-7AB5-4F0E-992A-F9343F5D74EB}" type="sibTrans" cxnId="{4A31D641-1B5D-46D3-B685-0C4DC6EFE71B}">
      <dgm:prSet/>
      <dgm:spPr/>
      <dgm:t>
        <a:bodyPr rtlCol="0"/>
        <a:lstStyle/>
        <a:p>
          <a:pPr rtl="0"/>
          <a:endParaRPr lang="en-US"/>
        </a:p>
      </dgm:t>
    </dgm:pt>
    <dgm:pt modelId="{D5197DDB-D5D2-499F-B255-CF7BB5AE2B43}">
      <dgm:prSet phldrT="[Text]"/>
      <dgm:spPr/>
      <dgm:t>
        <a:bodyPr rtlCol="0"/>
        <a:lstStyle/>
        <a:p>
          <a:pPr algn="ctr" rtl="0"/>
          <a:r>
            <a:rPr lang="en-US" dirty="0" smtClean="0">
              <a:solidFill>
                <a:schemeClr val="tx2"/>
              </a:solidFill>
            </a:rPr>
            <a:t>S</a:t>
          </a:r>
          <a:r>
            <a:rPr lang="lt" dirty="0" smtClean="0">
              <a:solidFill>
                <a:schemeClr val="tx2"/>
              </a:solidFill>
            </a:rPr>
            <a:t>veikas maistas – sveikas vaikas</a:t>
          </a:r>
          <a:endParaRPr lang="en-US" dirty="0">
            <a:solidFill>
              <a:schemeClr val="tx2"/>
            </a:solidFill>
          </a:endParaRPr>
        </a:p>
      </dgm:t>
    </dgm:pt>
    <dgm:pt modelId="{B14A4DC9-F40A-4867-ADB8-4BA8A1F83766}" type="parTrans" cxnId="{3204ED53-15A0-4643-A582-021A785F1BA2}">
      <dgm:prSet/>
      <dgm:spPr/>
      <dgm:t>
        <a:bodyPr rtlCol="0"/>
        <a:lstStyle/>
        <a:p>
          <a:pPr rtl="0"/>
          <a:endParaRPr lang="en-US"/>
        </a:p>
      </dgm:t>
    </dgm:pt>
    <dgm:pt modelId="{29F2454A-2FA8-4B3A-AC63-4A0B9FD04A75}" type="sibTrans" cxnId="{3204ED53-15A0-4643-A582-021A785F1BA2}">
      <dgm:prSet/>
      <dgm:spPr/>
      <dgm:t>
        <a:bodyPr rtlCol="0"/>
        <a:lstStyle/>
        <a:p>
          <a:pPr rtl="0"/>
          <a:endParaRPr lang="en-US"/>
        </a:p>
      </dgm:t>
    </dgm:pt>
    <dgm:pt modelId="{29E78340-8EBE-415C-B973-78A91A054B9C}">
      <dgm:prSet phldrT="[Text]"/>
      <dgm:spPr/>
      <dgm:t>
        <a:bodyPr rtlCol="0"/>
        <a:lstStyle/>
        <a:p>
          <a:pPr algn="ctr" rtl="0"/>
          <a:r>
            <a:rPr lang="en-US" dirty="0" smtClean="0"/>
            <a:t>S</a:t>
          </a:r>
          <a:r>
            <a:rPr lang="lt" dirty="0" smtClean="0"/>
            <a:t>ukurta darbo grupė:</a:t>
          </a:r>
          <a:endParaRPr lang="en-US" dirty="0"/>
        </a:p>
      </dgm:t>
    </dgm:pt>
    <dgm:pt modelId="{FF4E5F97-6974-4E39-A85D-DCB2E100798E}" type="parTrans" cxnId="{311348D8-FDE3-4C22-99F5-3B98C5F51F0D}">
      <dgm:prSet/>
      <dgm:spPr/>
      <dgm:t>
        <a:bodyPr rtlCol="0"/>
        <a:lstStyle/>
        <a:p>
          <a:pPr rtl="0"/>
          <a:endParaRPr lang="en-US"/>
        </a:p>
      </dgm:t>
    </dgm:pt>
    <dgm:pt modelId="{B4B9A51E-FA34-465E-B5B4-81CD76EB3FC2}" type="sibTrans" cxnId="{311348D8-FDE3-4C22-99F5-3B98C5F51F0D}">
      <dgm:prSet/>
      <dgm:spPr/>
      <dgm:t>
        <a:bodyPr rtlCol="0"/>
        <a:lstStyle/>
        <a:p>
          <a:pPr rtl="0"/>
          <a:endParaRPr lang="en-US"/>
        </a:p>
      </dgm:t>
    </dgm:pt>
    <dgm:pt modelId="{8321AB85-EA8C-4958-B404-B4C118CB3C18}">
      <dgm:prSet phldrT="[Text]"/>
      <dgm:spPr/>
      <dgm:t>
        <a:bodyPr rtlCol="0"/>
        <a:lstStyle/>
        <a:p>
          <a:pPr algn="ctr" rtl="0"/>
          <a:r>
            <a:rPr lang="lt-LT" dirty="0" smtClean="0">
              <a:solidFill>
                <a:srgbClr val="002060"/>
              </a:solidFill>
            </a:rPr>
            <a:t>Įstaigos veiklos įsivertinimo grupė</a:t>
          </a:r>
          <a:endParaRPr lang="en-US" dirty="0">
            <a:solidFill>
              <a:srgbClr val="002060"/>
            </a:solidFill>
          </a:endParaRPr>
        </a:p>
      </dgm:t>
    </dgm:pt>
    <dgm:pt modelId="{24ABE8B3-7220-436D-9636-F7B4C0B99576}" type="parTrans" cxnId="{129AEA77-5D2A-49D4-956D-99009974B6C5}">
      <dgm:prSet/>
      <dgm:spPr/>
      <dgm:t>
        <a:bodyPr rtlCol="0"/>
        <a:lstStyle/>
        <a:p>
          <a:pPr rtl="0"/>
          <a:endParaRPr lang="en-US"/>
        </a:p>
      </dgm:t>
    </dgm:pt>
    <dgm:pt modelId="{AA5F76CE-8FD4-4692-8BB1-EF84CF9D365E}" type="sibTrans" cxnId="{129AEA77-5D2A-49D4-956D-99009974B6C5}">
      <dgm:prSet/>
      <dgm:spPr/>
      <dgm:t>
        <a:bodyPr rtlCol="0"/>
        <a:lstStyle/>
        <a:p>
          <a:pPr rtl="0"/>
          <a:endParaRPr lang="en-US"/>
        </a:p>
      </dgm:t>
    </dgm:pt>
    <dgm:pt modelId="{6352CA33-6755-44BE-808F-400DA4CF80A7}">
      <dgm:prSet phldrT="[Text]"/>
      <dgm:spPr/>
      <dgm:t>
        <a:bodyPr rtlCol="0"/>
        <a:lstStyle/>
        <a:p>
          <a:pPr rtl="0"/>
          <a:r>
            <a:rPr lang="lt" dirty="0"/>
            <a:t>3 </a:t>
          </a:r>
          <a:r>
            <a:rPr lang="lt" dirty="0" smtClean="0"/>
            <a:t>prioritetas</a:t>
          </a:r>
          <a:endParaRPr lang="en-US" dirty="0"/>
        </a:p>
      </dgm:t>
    </dgm:pt>
    <dgm:pt modelId="{AEB59203-63BA-4A96-BADC-40BAEBD9AA40}" type="parTrans" cxnId="{82BAE5DD-3A79-4870-9019-1254385E0650}">
      <dgm:prSet/>
      <dgm:spPr/>
      <dgm:t>
        <a:bodyPr rtlCol="0"/>
        <a:lstStyle/>
        <a:p>
          <a:pPr rtl="0"/>
          <a:endParaRPr lang="en-US"/>
        </a:p>
      </dgm:t>
    </dgm:pt>
    <dgm:pt modelId="{AAB4CF73-4B9B-4AA0-9074-16C2D2AE00A1}" type="sibTrans" cxnId="{82BAE5DD-3A79-4870-9019-1254385E0650}">
      <dgm:prSet/>
      <dgm:spPr/>
      <dgm:t>
        <a:bodyPr rtlCol="0"/>
        <a:lstStyle/>
        <a:p>
          <a:pPr rtl="0"/>
          <a:endParaRPr lang="en-US"/>
        </a:p>
      </dgm:t>
    </dgm:pt>
    <dgm:pt modelId="{9614A323-64B1-4077-A841-022051EC749A}">
      <dgm:prSet phldrT="[Text]"/>
      <dgm:spPr/>
      <dgm:t>
        <a:bodyPr rtlCol="0"/>
        <a:lstStyle/>
        <a:p>
          <a:pPr algn="ctr" rtl="0"/>
          <a:r>
            <a:rPr lang="en-US" dirty="0" smtClean="0">
              <a:solidFill>
                <a:schemeClr val="tx2"/>
              </a:solidFill>
            </a:rPr>
            <a:t>I</a:t>
          </a:r>
          <a:r>
            <a:rPr lang="lt" dirty="0" smtClean="0">
              <a:solidFill>
                <a:schemeClr val="tx2"/>
              </a:solidFill>
            </a:rPr>
            <a:t>novatyvių ugdymosi aplinkų kūrimas</a:t>
          </a:r>
          <a:endParaRPr lang="en-US" dirty="0">
            <a:solidFill>
              <a:schemeClr val="tx2"/>
            </a:solidFill>
          </a:endParaRPr>
        </a:p>
      </dgm:t>
    </dgm:pt>
    <dgm:pt modelId="{E5F6BCBD-B84E-4018-BE9E-BF57FF3B4B36}" type="parTrans" cxnId="{FC7BD086-74EA-4D6C-9657-E916D355F209}">
      <dgm:prSet/>
      <dgm:spPr/>
      <dgm:t>
        <a:bodyPr rtlCol="0"/>
        <a:lstStyle/>
        <a:p>
          <a:pPr rtl="0"/>
          <a:endParaRPr lang="en-US"/>
        </a:p>
      </dgm:t>
    </dgm:pt>
    <dgm:pt modelId="{FEC2A79F-8857-403A-A738-E8CE75C965E2}" type="sibTrans" cxnId="{FC7BD086-74EA-4D6C-9657-E916D355F209}">
      <dgm:prSet/>
      <dgm:spPr/>
      <dgm:t>
        <a:bodyPr rtlCol="0"/>
        <a:lstStyle/>
        <a:p>
          <a:pPr rtl="0"/>
          <a:endParaRPr lang="en-US"/>
        </a:p>
      </dgm:t>
    </dgm:pt>
    <dgm:pt modelId="{3D5CDB25-F8FA-444B-8D4A-1D29D0CBA282}">
      <dgm:prSet phldrT="[Text]"/>
      <dgm:spPr/>
      <dgm:t>
        <a:bodyPr rtlCol="0"/>
        <a:lstStyle/>
        <a:p>
          <a:pPr algn="ctr" rtl="0"/>
          <a:r>
            <a:rPr lang="en-US" dirty="0" smtClean="0"/>
            <a:t>S</a:t>
          </a:r>
          <a:r>
            <a:rPr lang="lt" dirty="0" smtClean="0"/>
            <a:t>ukurta darbo grupė:</a:t>
          </a:r>
          <a:endParaRPr lang="en-US" dirty="0"/>
        </a:p>
      </dgm:t>
    </dgm:pt>
    <dgm:pt modelId="{4C229933-AC16-44B7-98EC-4C0F07FABCB0}" type="parTrans" cxnId="{2E3C97E6-67D4-4948-B47A-1115C2B2979F}">
      <dgm:prSet/>
      <dgm:spPr/>
      <dgm:t>
        <a:bodyPr rtlCol="0"/>
        <a:lstStyle/>
        <a:p>
          <a:pPr rtl="0"/>
          <a:endParaRPr lang="en-US"/>
        </a:p>
      </dgm:t>
    </dgm:pt>
    <dgm:pt modelId="{189DA4C5-2A22-4C71-A806-7B4AB57767CC}" type="sibTrans" cxnId="{2E3C97E6-67D4-4948-B47A-1115C2B2979F}">
      <dgm:prSet/>
      <dgm:spPr/>
      <dgm:t>
        <a:bodyPr rtlCol="0"/>
        <a:lstStyle/>
        <a:p>
          <a:pPr rtl="0"/>
          <a:endParaRPr lang="en-US"/>
        </a:p>
      </dgm:t>
    </dgm:pt>
    <dgm:pt modelId="{7FCE83D9-631B-4420-BBFC-CA0AFA59F747}">
      <dgm:prSet phldrT="[Text]"/>
      <dgm:spPr/>
      <dgm:t>
        <a:bodyPr rtlCol="0"/>
        <a:lstStyle/>
        <a:p>
          <a:pPr rtl="0"/>
          <a:r>
            <a:rPr lang="lt" dirty="0"/>
            <a:t>4 </a:t>
          </a:r>
          <a:r>
            <a:rPr lang="lt" dirty="0" smtClean="0"/>
            <a:t>prioritetas</a:t>
          </a:r>
          <a:endParaRPr lang="en-US" dirty="0"/>
        </a:p>
      </dgm:t>
    </dgm:pt>
    <dgm:pt modelId="{C61EC981-13FA-4710-B079-D35692EEB764}" type="parTrans" cxnId="{E572418E-4340-4448-940D-253A2FA3B9B3}">
      <dgm:prSet/>
      <dgm:spPr/>
      <dgm:t>
        <a:bodyPr rtlCol="0"/>
        <a:lstStyle/>
        <a:p>
          <a:pPr rtl="0"/>
          <a:endParaRPr lang="en-US"/>
        </a:p>
      </dgm:t>
    </dgm:pt>
    <dgm:pt modelId="{1B48A0DE-4031-4D45-86A1-94CDAF68824A}" type="sibTrans" cxnId="{E572418E-4340-4448-940D-253A2FA3B9B3}">
      <dgm:prSet/>
      <dgm:spPr/>
      <dgm:t>
        <a:bodyPr rtlCol="0"/>
        <a:lstStyle/>
        <a:p>
          <a:pPr rtl="0"/>
          <a:endParaRPr lang="en-US"/>
        </a:p>
      </dgm:t>
    </dgm:pt>
    <dgm:pt modelId="{DB9FB862-4759-4D6A-84F3-01524B92723B}">
      <dgm:prSet phldrT="[Text]"/>
      <dgm:spPr/>
      <dgm:t>
        <a:bodyPr rtlCol="0"/>
        <a:lstStyle/>
        <a:p>
          <a:pPr algn="ctr" rtl="0"/>
          <a:r>
            <a:rPr lang="en-US" dirty="0" smtClean="0">
              <a:solidFill>
                <a:schemeClr val="tx2"/>
              </a:solidFill>
            </a:rPr>
            <a:t>P</a:t>
          </a:r>
          <a:r>
            <a:rPr lang="lt" dirty="0" smtClean="0">
              <a:solidFill>
                <a:schemeClr val="tx2"/>
              </a:solidFill>
            </a:rPr>
            <a:t>artnerystė su šeima</a:t>
          </a:r>
          <a:endParaRPr lang="en-US" dirty="0">
            <a:solidFill>
              <a:schemeClr val="tx2"/>
            </a:solidFill>
          </a:endParaRPr>
        </a:p>
      </dgm:t>
    </dgm:pt>
    <dgm:pt modelId="{CD1EE44C-3116-420B-89E3-1D797CB25D34}" type="parTrans" cxnId="{70CAB4FC-3D17-49C2-8A7B-F387031FCDCA}">
      <dgm:prSet/>
      <dgm:spPr/>
      <dgm:t>
        <a:bodyPr rtlCol="0"/>
        <a:lstStyle/>
        <a:p>
          <a:pPr rtl="0"/>
          <a:endParaRPr lang="en-US"/>
        </a:p>
      </dgm:t>
    </dgm:pt>
    <dgm:pt modelId="{4BD4D4A5-043E-4ED5-A5CA-8D46DADC3150}" type="sibTrans" cxnId="{70CAB4FC-3D17-49C2-8A7B-F387031FCDCA}">
      <dgm:prSet/>
      <dgm:spPr/>
      <dgm:t>
        <a:bodyPr rtlCol="0"/>
        <a:lstStyle/>
        <a:p>
          <a:pPr rtl="0"/>
          <a:endParaRPr lang="en-US"/>
        </a:p>
      </dgm:t>
    </dgm:pt>
    <dgm:pt modelId="{50451020-5E1A-4778-9E8D-169182A36191}">
      <dgm:prSet phldrT="[Text]"/>
      <dgm:spPr/>
      <dgm:t>
        <a:bodyPr rtlCol="0"/>
        <a:lstStyle/>
        <a:p>
          <a:pPr algn="ctr" rtl="0"/>
          <a:r>
            <a:rPr lang="en-US" dirty="0" smtClean="0"/>
            <a:t>S</a:t>
          </a:r>
          <a:r>
            <a:rPr lang="lt" dirty="0" smtClean="0"/>
            <a:t>ukurta darbo grupė:</a:t>
          </a:r>
          <a:endParaRPr lang="en-US" dirty="0"/>
        </a:p>
      </dgm:t>
    </dgm:pt>
    <dgm:pt modelId="{7DFC3849-4A12-49FB-B614-8AFD597CCB9E}" type="parTrans" cxnId="{0F86DBDB-3C4F-4C84-981B-7F4CA2A8EAF3}">
      <dgm:prSet/>
      <dgm:spPr/>
      <dgm:t>
        <a:bodyPr rtlCol="0"/>
        <a:lstStyle/>
        <a:p>
          <a:pPr rtl="0"/>
          <a:endParaRPr lang="en-US"/>
        </a:p>
      </dgm:t>
    </dgm:pt>
    <dgm:pt modelId="{EEDE2474-4F18-4F59-8E58-6382D253E514}" type="sibTrans" cxnId="{0F86DBDB-3C4F-4C84-981B-7F4CA2A8EAF3}">
      <dgm:prSet/>
      <dgm:spPr/>
      <dgm:t>
        <a:bodyPr rtlCol="0"/>
        <a:lstStyle/>
        <a:p>
          <a:pPr rtl="0"/>
          <a:endParaRPr lang="en-US"/>
        </a:p>
      </dgm:t>
    </dgm:pt>
    <dgm:pt modelId="{197B4A47-A6BD-4537-924D-3E2EF8977E28}">
      <dgm:prSet phldrT="[Text]"/>
      <dgm:spPr/>
      <dgm:t>
        <a:bodyPr rtlCol="0"/>
        <a:lstStyle/>
        <a:p>
          <a:pPr algn="ctr" rtl="0"/>
          <a:r>
            <a:rPr lang="lt-LT" dirty="0" smtClean="0">
              <a:solidFill>
                <a:srgbClr val="002060"/>
              </a:solidFill>
            </a:rPr>
            <a:t>Projektinės veiklos ir inovacijų grupė</a:t>
          </a:r>
          <a:endParaRPr lang="en-US" dirty="0">
            <a:solidFill>
              <a:srgbClr val="002060"/>
            </a:solidFill>
          </a:endParaRPr>
        </a:p>
      </dgm:t>
    </dgm:pt>
    <dgm:pt modelId="{687108DD-A2D4-4E0A-B78B-E2D554B5B456}" type="parTrans" cxnId="{EE0F85B4-6AFD-45C9-96D5-CCDE2FEC9900}">
      <dgm:prSet/>
      <dgm:spPr/>
      <dgm:t>
        <a:bodyPr/>
        <a:lstStyle/>
        <a:p>
          <a:endParaRPr lang="en-US"/>
        </a:p>
      </dgm:t>
    </dgm:pt>
    <dgm:pt modelId="{CADA9676-7D47-4B23-8A0D-D83099F07A6F}" type="sibTrans" cxnId="{EE0F85B4-6AFD-45C9-96D5-CCDE2FEC9900}">
      <dgm:prSet/>
      <dgm:spPr/>
      <dgm:t>
        <a:bodyPr/>
        <a:lstStyle/>
        <a:p>
          <a:endParaRPr lang="en-US"/>
        </a:p>
      </dgm:t>
    </dgm:pt>
    <dgm:pt modelId="{BD13322B-2139-4CB5-AB8C-AA764AAC755D}">
      <dgm:prSet phldrT="[Text]"/>
      <dgm:spPr/>
      <dgm:t>
        <a:bodyPr rtlCol="0"/>
        <a:lstStyle/>
        <a:p>
          <a:pPr algn="ctr" rtl="0"/>
          <a:r>
            <a:rPr lang="lt-LT" dirty="0" smtClean="0">
              <a:solidFill>
                <a:srgbClr val="002060"/>
              </a:solidFill>
            </a:rPr>
            <a:t>Tėvų švietimo ir konsultavimo grupė</a:t>
          </a:r>
          <a:endParaRPr lang="en-US" dirty="0">
            <a:solidFill>
              <a:srgbClr val="002060"/>
            </a:solidFill>
          </a:endParaRPr>
        </a:p>
      </dgm:t>
    </dgm:pt>
    <dgm:pt modelId="{B085B6A1-7009-47CA-BE36-88F411CC39B5}" type="parTrans" cxnId="{4995211F-0C6B-4107-B4EC-3C28D4310B45}">
      <dgm:prSet/>
      <dgm:spPr/>
      <dgm:t>
        <a:bodyPr/>
        <a:lstStyle/>
        <a:p>
          <a:endParaRPr lang="en-US"/>
        </a:p>
      </dgm:t>
    </dgm:pt>
    <dgm:pt modelId="{D2BE9A62-AE01-4F7B-AEF4-9274136534F7}" type="sibTrans" cxnId="{4995211F-0C6B-4107-B4EC-3C28D4310B45}">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rtlCol="0"/>
        <a:lstStyle/>
        <a:p>
          <a:pPr rtl="0"/>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3"/>
      <dgm:spPr/>
      <dgm:t>
        <a:bodyPr rtlCol="0"/>
        <a:lstStyle/>
        <a:p>
          <a:pPr rtl="0"/>
          <a:endParaRPr lang="en-US"/>
        </a:p>
      </dgm:t>
    </dgm:pt>
    <dgm:pt modelId="{187D4E8C-5C91-4D00-870C-2C45D4EA263C}" type="pres">
      <dgm:prSet presAssocID="{B4F1B46E-22B2-4721-950C-8704487586DC}" presName="firstChildTx" presStyleLbl="bgAccFollowNode1" presStyleIdx="0" presStyleCnt="13">
        <dgm:presLayoutVars>
          <dgm:bulletEnabled val="1"/>
        </dgm:presLayoutVars>
      </dgm:prSet>
      <dgm:spPr/>
      <dgm:t>
        <a:bodyPr rtlCol="0"/>
        <a:lstStyle/>
        <a:p>
          <a:pPr rtl="0"/>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3"/>
      <dgm:spPr/>
      <dgm:t>
        <a:bodyPr rtlCol="0"/>
        <a:lstStyle/>
        <a:p>
          <a:pPr rtl="0"/>
          <a:endParaRPr lang="en-US"/>
        </a:p>
      </dgm:t>
    </dgm:pt>
    <dgm:pt modelId="{4AE7D907-B6F4-4647-AB3F-ABE94C438AE8}" type="pres">
      <dgm:prSet presAssocID="{F9D46839-CD06-4669-AAE4-4D1E9AFEDA78}" presName="childTx" presStyleLbl="bgAccFollowNode1" presStyleIdx="1" presStyleCnt="13">
        <dgm:presLayoutVars>
          <dgm:bulletEnabled val="1"/>
        </dgm:presLayoutVars>
      </dgm:prSet>
      <dgm:spPr/>
      <dgm:t>
        <a:bodyPr rtlCol="0"/>
        <a:lstStyle/>
        <a:p>
          <a:pPr rtl="0"/>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3"/>
      <dgm:spPr/>
      <dgm:t>
        <a:bodyPr rtlCol="0"/>
        <a:lstStyle/>
        <a:p>
          <a:pPr rtl="0"/>
          <a:endParaRPr lang="en-US"/>
        </a:p>
      </dgm:t>
    </dgm:pt>
    <dgm:pt modelId="{D685DD23-B321-4B5E-842F-394CB33239FA}" type="pres">
      <dgm:prSet presAssocID="{7CB6360B-4022-4E96-922B-A12DE0E2A39F}" presName="childTx" presStyleLbl="bgAccFollowNode1" presStyleIdx="2" presStyleCnt="13">
        <dgm:presLayoutVars>
          <dgm:bulletEnabled val="1"/>
        </dgm:presLayoutVars>
      </dgm:prSet>
      <dgm:spPr/>
      <dgm:t>
        <a:bodyPr rtlCol="0"/>
        <a:lstStyle/>
        <a:p>
          <a:pPr rtl="0"/>
          <a:endParaRPr lang="en-US"/>
        </a:p>
      </dgm:t>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3" presStyleCnt="13"/>
      <dgm:spPr/>
      <dgm:t>
        <a:bodyPr rtlCol="0"/>
        <a:lstStyle/>
        <a:p>
          <a:pPr rtl="0"/>
          <a:endParaRPr lang="en-US"/>
        </a:p>
      </dgm:t>
    </dgm:pt>
    <dgm:pt modelId="{3EBE42F0-6491-49CC-95DC-985BA00CD458}" type="pres">
      <dgm:prSet presAssocID="{70879558-61CA-4CCD-B2D6-5349B01EF337}" presName="childTx" presStyleLbl="bgAccFollowNode1" presStyleIdx="3" presStyleCnt="13">
        <dgm:presLayoutVars>
          <dgm:bulletEnabled val="1"/>
        </dgm:presLayoutVars>
      </dgm:prSet>
      <dgm:spPr/>
      <dgm:t>
        <a:bodyPr rtlCol="0"/>
        <a:lstStyle/>
        <a:p>
          <a:pPr rtl="0"/>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t>
        <a:bodyPr rtlCol="0"/>
        <a:lstStyle/>
        <a:p>
          <a:pPr rtl="0"/>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4" presStyleCnt="13"/>
      <dgm:spPr/>
      <dgm:t>
        <a:bodyPr rtlCol="0"/>
        <a:lstStyle/>
        <a:p>
          <a:pPr rtl="0"/>
          <a:endParaRPr lang="en-US"/>
        </a:p>
      </dgm:t>
    </dgm:pt>
    <dgm:pt modelId="{10C9E3CF-3A8F-4100-8ACD-91E2373197A2}" type="pres">
      <dgm:prSet presAssocID="{F2881FB1-6580-4F21-A283-BFAA6F91D5D2}" presName="firstChildTx" presStyleLbl="bgAccFollowNode1" presStyleIdx="4" presStyleCnt="13">
        <dgm:presLayoutVars>
          <dgm:bulletEnabled val="1"/>
        </dgm:presLayoutVars>
      </dgm:prSet>
      <dgm:spPr/>
      <dgm:t>
        <a:bodyPr rtlCol="0"/>
        <a:lstStyle/>
        <a:p>
          <a:pPr rtl="0"/>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5" presStyleCnt="13"/>
      <dgm:spPr/>
      <dgm:t>
        <a:bodyPr rtlCol="0"/>
        <a:lstStyle/>
        <a:p>
          <a:pPr rtl="0"/>
          <a:endParaRPr lang="en-US"/>
        </a:p>
      </dgm:t>
    </dgm:pt>
    <dgm:pt modelId="{B12AEB83-0A64-4B36-BF01-B2F834861BAA}" type="pres">
      <dgm:prSet presAssocID="{29E78340-8EBE-415C-B973-78A91A054B9C}" presName="childTx" presStyleLbl="bgAccFollowNode1" presStyleIdx="5" presStyleCnt="13">
        <dgm:presLayoutVars>
          <dgm:bulletEnabled val="1"/>
        </dgm:presLayoutVars>
      </dgm:prSet>
      <dgm:spPr/>
      <dgm:t>
        <a:bodyPr rtlCol="0"/>
        <a:lstStyle/>
        <a:p>
          <a:pPr rtl="0"/>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6" presStyleCnt="13"/>
      <dgm:spPr/>
      <dgm:t>
        <a:bodyPr rtlCol="0"/>
        <a:lstStyle/>
        <a:p>
          <a:pPr rtl="0"/>
          <a:endParaRPr lang="en-US"/>
        </a:p>
      </dgm:t>
    </dgm:pt>
    <dgm:pt modelId="{E1767793-EDD5-4203-A612-8120A71CA906}" type="pres">
      <dgm:prSet presAssocID="{8321AB85-EA8C-4958-B404-B4C118CB3C18}" presName="childTx" presStyleLbl="bgAccFollowNode1" presStyleIdx="6" presStyleCnt="13">
        <dgm:presLayoutVars>
          <dgm:bulletEnabled val="1"/>
        </dgm:presLayoutVars>
      </dgm:prSet>
      <dgm:spPr/>
      <dgm:t>
        <a:bodyPr rtlCol="0"/>
        <a:lstStyle/>
        <a:p>
          <a:pPr rtl="0"/>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t>
        <a:bodyPr rtlCol="0"/>
        <a:lstStyle/>
        <a:p>
          <a:pPr rtl="0"/>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7" presStyleCnt="13"/>
      <dgm:spPr/>
      <dgm:t>
        <a:bodyPr rtlCol="0"/>
        <a:lstStyle/>
        <a:p>
          <a:pPr rtl="0"/>
          <a:endParaRPr lang="en-US"/>
        </a:p>
      </dgm:t>
    </dgm:pt>
    <dgm:pt modelId="{F8977219-728E-448F-AE8B-46B14F4F17DE}" type="pres">
      <dgm:prSet presAssocID="{6352CA33-6755-44BE-808F-400DA4CF80A7}" presName="firstChildTx" presStyleLbl="bgAccFollowNode1" presStyleIdx="7" presStyleCnt="13">
        <dgm:presLayoutVars>
          <dgm:bulletEnabled val="1"/>
        </dgm:presLayoutVars>
      </dgm:prSet>
      <dgm:spPr/>
      <dgm:t>
        <a:bodyPr rtlCol="0"/>
        <a:lstStyle/>
        <a:p>
          <a:pPr rtl="0"/>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8" presStyleCnt="13"/>
      <dgm:spPr/>
      <dgm:t>
        <a:bodyPr rtlCol="0"/>
        <a:lstStyle/>
        <a:p>
          <a:pPr rtl="0"/>
          <a:endParaRPr lang="en-US"/>
        </a:p>
      </dgm:t>
    </dgm:pt>
    <dgm:pt modelId="{96624143-7928-48E9-817F-BC4A07250C32}" type="pres">
      <dgm:prSet presAssocID="{3D5CDB25-F8FA-444B-8D4A-1D29D0CBA282}" presName="childTx" presStyleLbl="bgAccFollowNode1" presStyleIdx="8" presStyleCnt="13">
        <dgm:presLayoutVars>
          <dgm:bulletEnabled val="1"/>
        </dgm:presLayoutVars>
      </dgm:prSet>
      <dgm:spPr/>
      <dgm:t>
        <a:bodyPr rtlCol="0"/>
        <a:lstStyle/>
        <a:p>
          <a:pPr rtl="0"/>
          <a:endParaRPr lang="en-US"/>
        </a:p>
      </dgm:t>
    </dgm:pt>
    <dgm:pt modelId="{E8EB36A2-A9C2-4472-B3BC-E6D0438D32F4}" type="pres">
      <dgm:prSet presAssocID="{197B4A47-A6BD-4537-924D-3E2EF8977E28}" presName="comp" presStyleCnt="0"/>
      <dgm:spPr/>
    </dgm:pt>
    <dgm:pt modelId="{6EB94105-7692-4ED8-8CBA-36DF58101914}" type="pres">
      <dgm:prSet presAssocID="{197B4A47-A6BD-4537-924D-3E2EF8977E28}" presName="child" presStyleLbl="bgAccFollowNode1" presStyleIdx="9" presStyleCnt="13"/>
      <dgm:spPr/>
      <dgm:t>
        <a:bodyPr/>
        <a:lstStyle/>
        <a:p>
          <a:endParaRPr lang="en-US"/>
        </a:p>
      </dgm:t>
    </dgm:pt>
    <dgm:pt modelId="{D85620C4-5219-4E82-9FBF-472D82D6805A}" type="pres">
      <dgm:prSet presAssocID="{197B4A47-A6BD-4537-924D-3E2EF8977E28}" presName="childTx" presStyleLbl="bgAccFollowNode1" presStyleIdx="9" presStyleCnt="13">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t>
        <a:bodyPr rtlCol="0"/>
        <a:lstStyle/>
        <a:p>
          <a:pPr rtl="0"/>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10" presStyleCnt="13" custLinFactNeighborX="8851" custLinFactNeighborY="15311"/>
      <dgm:spPr/>
      <dgm:t>
        <a:bodyPr rtlCol="0"/>
        <a:lstStyle/>
        <a:p>
          <a:pPr rtl="0"/>
          <a:endParaRPr lang="en-US"/>
        </a:p>
      </dgm:t>
    </dgm:pt>
    <dgm:pt modelId="{5B88A17E-EFF5-4A04-9CC9-D2131DA9ECCC}" type="pres">
      <dgm:prSet presAssocID="{7FCE83D9-631B-4420-BBFC-CA0AFA59F747}" presName="firstChildTx" presStyleLbl="bgAccFollowNode1" presStyleIdx="10" presStyleCnt="13">
        <dgm:presLayoutVars>
          <dgm:bulletEnabled val="1"/>
        </dgm:presLayoutVars>
      </dgm:prSet>
      <dgm:spPr/>
      <dgm:t>
        <a:bodyPr rtlCol="0"/>
        <a:lstStyle/>
        <a:p>
          <a:pPr rtl="0"/>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11" presStyleCnt="13"/>
      <dgm:spPr/>
      <dgm:t>
        <a:bodyPr rtlCol="0"/>
        <a:lstStyle/>
        <a:p>
          <a:pPr rtl="0"/>
          <a:endParaRPr lang="en-US"/>
        </a:p>
      </dgm:t>
    </dgm:pt>
    <dgm:pt modelId="{2B18CCD9-D6B1-4225-8D26-4BA691BB1837}" type="pres">
      <dgm:prSet presAssocID="{50451020-5E1A-4778-9E8D-169182A36191}" presName="childTx" presStyleLbl="bgAccFollowNode1" presStyleIdx="11" presStyleCnt="13">
        <dgm:presLayoutVars>
          <dgm:bulletEnabled val="1"/>
        </dgm:presLayoutVars>
      </dgm:prSet>
      <dgm:spPr/>
      <dgm:t>
        <a:bodyPr rtlCol="0"/>
        <a:lstStyle/>
        <a:p>
          <a:pPr rtl="0"/>
          <a:endParaRPr lang="en-US"/>
        </a:p>
      </dgm:t>
    </dgm:pt>
    <dgm:pt modelId="{CAE2569C-9D06-485A-8792-6A46CE3C59FD}" type="pres">
      <dgm:prSet presAssocID="{BD13322B-2139-4CB5-AB8C-AA764AAC755D}" presName="comp" presStyleCnt="0"/>
      <dgm:spPr/>
    </dgm:pt>
    <dgm:pt modelId="{84BD6EF3-174A-4EFF-BB97-60498D1F8533}" type="pres">
      <dgm:prSet presAssocID="{BD13322B-2139-4CB5-AB8C-AA764AAC755D}" presName="child" presStyleLbl="bgAccFollowNode1" presStyleIdx="12" presStyleCnt="13"/>
      <dgm:spPr/>
      <dgm:t>
        <a:bodyPr/>
        <a:lstStyle/>
        <a:p>
          <a:endParaRPr lang="en-US"/>
        </a:p>
      </dgm:t>
    </dgm:pt>
    <dgm:pt modelId="{44356528-8269-4AC8-8DF5-DACC4680280D}" type="pres">
      <dgm:prSet presAssocID="{BD13322B-2139-4CB5-AB8C-AA764AAC755D}" presName="childTx" presStyleLbl="bgAccFollowNode1" presStyleIdx="12" presStyleCnt="13">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t>
        <a:bodyPr rtlCol="0"/>
        <a:lstStyle/>
        <a:p>
          <a:pPr rtl="0"/>
          <a:endParaRPr lang="en-US"/>
        </a:p>
      </dgm:t>
    </dgm:pt>
  </dgm:ptLst>
  <dgm:cxnLst>
    <dgm:cxn modelId="{4CCFFDF9-D8E9-43FF-9A5C-0D554AC5AAB1}" type="presOf" srcId="{50451020-5E1A-4778-9E8D-169182A36191}" destId="{2B18CCD9-D6B1-4225-8D26-4BA691BB1837}" srcOrd="1"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62ECA4F6-D6A0-41F0-AB7C-2AA480A6F080}" type="presOf" srcId="{70879558-61CA-4CCD-B2D6-5349B01EF337}" destId="{3EBE42F0-6491-49CC-95DC-985BA00CD458}"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9886D030-9CED-47F2-AC22-2408CC7F8706}" type="presOf" srcId="{BD13322B-2139-4CB5-AB8C-AA764AAC755D}" destId="{44356528-8269-4AC8-8DF5-DACC4680280D}" srcOrd="1"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4EE25C76-4E6F-4770-8089-FC5DC42F1745}" type="presOf" srcId="{BD13322B-2139-4CB5-AB8C-AA764AAC755D}" destId="{84BD6EF3-174A-4EFF-BB97-60498D1F8533}" srcOrd="0"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2E3C97E6-67D4-4948-B47A-1115C2B2979F}" srcId="{6352CA33-6755-44BE-808F-400DA4CF80A7}" destId="{3D5CDB25-F8FA-444B-8D4A-1D29D0CBA282}" srcOrd="1" destOrd="0" parTransId="{4C229933-AC16-44B7-98EC-4C0F07FABCB0}" sibTransId="{189DA4C5-2A22-4C71-A806-7B4AB57767CC}"/>
    <dgm:cxn modelId="{70AA2139-FA57-4EAA-83C0-CFBB31F3B2CD}" type="presOf" srcId="{9D72CDD3-5859-43DB-BD75-0C3C30E3DE62}" destId="{187D4E8C-5C91-4D00-870C-2C45D4EA263C}" srcOrd="1" destOrd="0" presId="urn:microsoft.com/office/officeart/2005/8/layout/hList9"/>
    <dgm:cxn modelId="{0F86DBDB-3C4F-4C84-981B-7F4CA2A8EAF3}" srcId="{7FCE83D9-631B-4420-BBFC-CA0AFA59F747}" destId="{50451020-5E1A-4778-9E8D-169182A36191}" srcOrd="1" destOrd="0" parTransId="{7DFC3849-4A12-49FB-B614-8AFD597CCB9E}" sibTransId="{EEDE2474-4F18-4F59-8E58-6382D253E514}"/>
    <dgm:cxn modelId="{77F620CE-FC2D-42CF-890C-6A28A43BA06E}" type="presOf" srcId="{F2881FB1-6580-4F21-A283-BFAA6F91D5D2}" destId="{FD776C1E-557E-4553-9447-49B69EEC7907}" srcOrd="0" destOrd="0" presId="urn:microsoft.com/office/officeart/2005/8/layout/hList9"/>
    <dgm:cxn modelId="{8FAB4659-6291-457D-941A-93BCD304031A}" srcId="{B4F1B46E-22B2-4721-950C-8704487586DC}" destId="{70879558-61CA-4CCD-B2D6-5349B01EF337}" srcOrd="3" destOrd="0" parTransId="{95F5E6EE-4E8D-49F8-8C9E-8BBFD01B6A0E}" sibTransId="{053E317B-DD3F-4AFF-90D1-A55D37D325DC}"/>
    <dgm:cxn modelId="{7F3B5912-CE3A-4F69-B6A0-82162798FA63}" type="presOf" srcId="{00C18FBF-3FF5-4C16-97CF-AF03740D7AB6}" destId="{0DC7A063-583D-4B0F-88B2-BD54F95D95AF}" srcOrd="0"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129AEA77-5D2A-49D4-956D-99009974B6C5}" srcId="{F2881FB1-6580-4F21-A283-BFAA6F91D5D2}" destId="{8321AB85-EA8C-4958-B404-B4C118CB3C18}" srcOrd="2" destOrd="0" parTransId="{24ABE8B3-7220-436D-9636-F7B4C0B99576}" sibTransId="{AA5F76CE-8FD4-4692-8BB1-EF84CF9D365E}"/>
    <dgm:cxn modelId="{1E2C5CC4-9E29-4B9E-98F8-277502858A31}" type="presOf" srcId="{197B4A47-A6BD-4537-924D-3E2EF8977E28}" destId="{6EB94105-7692-4ED8-8CBA-36DF58101914}"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114529EA-CDEE-4574-B59D-8F35E4FE7A75}" type="presOf" srcId="{50451020-5E1A-4778-9E8D-169182A36191}" destId="{3086D0BF-AAD1-4310-88ED-4D81A687BD50}" srcOrd="0" destOrd="0" presId="urn:microsoft.com/office/officeart/2005/8/layout/hList9"/>
    <dgm:cxn modelId="{4995211F-0C6B-4107-B4EC-3C28D4310B45}" srcId="{7FCE83D9-631B-4420-BBFC-CA0AFA59F747}" destId="{BD13322B-2139-4CB5-AB8C-AA764AAC755D}" srcOrd="2" destOrd="0" parTransId="{B085B6A1-7009-47CA-BE36-88F411CC39B5}" sibTransId="{D2BE9A62-AE01-4F7B-AEF4-9274136534F7}"/>
    <dgm:cxn modelId="{3F290A52-8A4A-4469-9AB4-D811A6E23C3C}" type="presOf" srcId="{F9D46839-CD06-4669-AAE4-4D1E9AFEDA78}" destId="{59179C9B-8BA4-4AC7-ACB1-A12DE00142E2}" srcOrd="0" destOrd="0" presId="urn:microsoft.com/office/officeart/2005/8/layout/hList9"/>
    <dgm:cxn modelId="{B736D792-8630-4423-BF25-ED6293A18ADD}" type="presOf" srcId="{9614A323-64B1-4077-A841-022051EC749A}" destId="{F8977219-728E-448F-AE8B-46B14F4F17DE}" srcOrd="1" destOrd="0" presId="urn:microsoft.com/office/officeart/2005/8/layout/hList9"/>
    <dgm:cxn modelId="{70E22FBE-4510-487A-BD3F-D791559A8263}" type="presOf" srcId="{3D5CDB25-F8FA-444B-8D4A-1D29D0CBA282}" destId="{5314AADB-0AD3-4BAE-9F15-B0FE4F44C802}" srcOrd="0" destOrd="0" presId="urn:microsoft.com/office/officeart/2005/8/layout/hList9"/>
    <dgm:cxn modelId="{91E5380B-556D-40F8-ABFD-10D81CAF19AA}" type="presOf" srcId="{7CB6360B-4022-4E96-922B-A12DE0E2A39F}" destId="{D685DD23-B321-4B5E-842F-394CB33239FA}" srcOrd="1"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F3210AD4-6CEB-4017-A75B-E24F2FA3B062}" type="presOf" srcId="{70879558-61CA-4CCD-B2D6-5349B01EF337}" destId="{51F68A05-A560-4C6F-BC90-521AEF3B0907}" srcOrd="0" destOrd="0" presId="urn:microsoft.com/office/officeart/2005/8/layout/hList9"/>
    <dgm:cxn modelId="{C0DEB330-C4FA-4F66-86CA-0C9C52F1F01F}" type="presOf" srcId="{29E78340-8EBE-415C-B973-78A91A054B9C}" destId="{B12AEB83-0A64-4B36-BF01-B2F834861BAA}" srcOrd="1" destOrd="0" presId="urn:microsoft.com/office/officeart/2005/8/layout/hList9"/>
    <dgm:cxn modelId="{0E640A01-5254-426D-9300-3ED2F4E3FC75}" type="presOf" srcId="{29E78340-8EBE-415C-B973-78A91A054B9C}" destId="{614EBA0E-D12B-447E-B378-B0FA2DEBEA2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CD5EFFB3-C9FD-4DAC-8D97-0C2FB02B380B}" srcId="{B4F1B46E-22B2-4721-950C-8704487586DC}" destId="{7CB6360B-4022-4E96-922B-A12DE0E2A39F}" srcOrd="2" destOrd="0" parTransId="{44B2858F-607B-47DF-B44B-EA7D73FDC9F2}" sibTransId="{B35ED9D1-2A17-4034-8D08-4945CA54F6C9}"/>
    <dgm:cxn modelId="{EE0F85B4-6AFD-45C9-96D5-CCDE2FEC9900}" srcId="{6352CA33-6755-44BE-808F-400DA4CF80A7}" destId="{197B4A47-A6BD-4537-924D-3E2EF8977E28}" srcOrd="2" destOrd="0" parTransId="{687108DD-A2D4-4E0A-B78B-E2D554B5B456}" sibTransId="{CADA9676-7D47-4B23-8A0D-D83099F07A6F}"/>
    <dgm:cxn modelId="{92B5CCEF-1CDF-4025-ACF6-0780E13B9A00}" type="presOf" srcId="{7CB6360B-4022-4E96-922B-A12DE0E2A39F}" destId="{1877502C-A892-4DC0-ADA6-FA065097BB90}" srcOrd="0"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16E03549-76FD-4D73-932D-9C88E7D9FF05}" type="presOf" srcId="{DB9FB862-4759-4D6A-84F3-01524B92723B}" destId="{402C2C77-A32C-4D99-9940-12535E1181F2}" srcOrd="0" destOrd="0" presId="urn:microsoft.com/office/officeart/2005/8/layout/hList9"/>
    <dgm:cxn modelId="{BDFC7EA9-35FF-406D-BE4A-A24711C0575C}" type="presOf" srcId="{197B4A47-A6BD-4537-924D-3E2EF8977E28}" destId="{D85620C4-5219-4E82-9FBF-472D82D6805A}" srcOrd="1"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82BAE5DD-3A79-4870-9019-1254385E0650}" srcId="{00C18FBF-3FF5-4C16-97CF-AF03740D7AB6}" destId="{6352CA33-6755-44BE-808F-400DA4CF80A7}" srcOrd="2" destOrd="0" parTransId="{AEB59203-63BA-4A96-BADC-40BAEBD9AA40}" sibTransId="{AAB4CF73-4B9B-4AA0-9074-16C2D2AE00A1}"/>
    <dgm:cxn modelId="{59E871E8-E7D2-4CCC-B749-A714977AF5E6}" type="presOf" srcId="{D5197DDB-D5D2-499F-B255-CF7BB5AE2B43}" destId="{10C9E3CF-3A8F-4100-8ACD-91E2373197A2}" srcOrd="1" destOrd="0" presId="urn:microsoft.com/office/officeart/2005/8/layout/hList9"/>
    <dgm:cxn modelId="{AD25A8A0-4628-40E2-8C9E-64E6AD4D4D91}" srcId="{B4F1B46E-22B2-4721-950C-8704487586DC}" destId="{F9D46839-CD06-4669-AAE4-4D1E9AFEDA78}" srcOrd="1" destOrd="0" parTransId="{B6B535D8-00AB-4FA1-AAEC-92498ABC6F4C}" sibTransId="{6497F199-DC2A-41F9-A449-D395E6BC4900}"/>
    <dgm:cxn modelId="{3EF668B1-7B6A-40A1-9E64-0829B2EF0539}" type="presOf" srcId="{F9D46839-CD06-4669-AAE4-4D1E9AFEDA78}" destId="{4AE7D907-B6F4-4647-AB3F-ABE94C438AE8}" srcOrd="1"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B628A148-8501-42F8-B49E-281D353B606E}" type="presParOf" srcId="{FC66A233-6BBA-46AF-B2F6-28E379B158E2}" destId="{E5677DE7-299C-4C9C-A4BC-6335CC601D12}" srcOrd="4" destOrd="0" presId="urn:microsoft.com/office/officeart/2005/8/layout/hList9"/>
    <dgm:cxn modelId="{8D569982-26E1-4090-9C18-DC58158F325D}" type="presParOf" srcId="{E5677DE7-299C-4C9C-A4BC-6335CC601D12}" destId="{51F68A05-A560-4C6F-BC90-521AEF3B0907}" srcOrd="0" destOrd="0" presId="urn:microsoft.com/office/officeart/2005/8/layout/hList9"/>
    <dgm:cxn modelId="{2FA9E744-008C-4725-86D6-3B7B8883E6D9}" type="presParOf" srcId="{E5677DE7-299C-4C9C-A4BC-6335CC601D12}" destId="{3EBE42F0-6491-49CC-95DC-985BA00CD458}"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28BA3997-5DD1-4713-9F4F-B2881F36E8DC}" type="presParOf" srcId="{6E53DEF7-499E-42EE-802D-59B2F8915392}" destId="{60887C36-4733-46AC-A452-5444F6BC3B23}" srcOrd="2" destOrd="0" presId="urn:microsoft.com/office/officeart/2005/8/layout/hList9"/>
    <dgm:cxn modelId="{7A6208FE-C5A8-4871-9488-BEEAE472C061}" type="presParOf" srcId="{60887C36-4733-46AC-A452-5444F6BC3B23}" destId="{614EBA0E-D12B-447E-B378-B0FA2DEBEA2F}" srcOrd="0" destOrd="0" presId="urn:microsoft.com/office/officeart/2005/8/layout/hList9"/>
    <dgm:cxn modelId="{2148A8C9-9BA6-45BD-9008-59301C4B49FC}" type="presParOf" srcId="{60887C36-4733-46AC-A452-5444F6BC3B23}" destId="{B12AEB83-0A64-4B36-BF01-B2F834861BAA}"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6148F7BF-EB63-4B44-9D87-A99060789D03}" type="presParOf" srcId="{7B0C2EAE-70CB-4160-863D-210C3C66D5FD}" destId="{E8EB36A2-A9C2-4472-B3BC-E6D0438D32F4}" srcOrd="3" destOrd="0" presId="urn:microsoft.com/office/officeart/2005/8/layout/hList9"/>
    <dgm:cxn modelId="{09441F00-43E7-49BC-8DB3-226E64B193D1}" type="presParOf" srcId="{E8EB36A2-A9C2-4472-B3BC-E6D0438D32F4}" destId="{6EB94105-7692-4ED8-8CBA-36DF58101914}" srcOrd="0" destOrd="0" presId="urn:microsoft.com/office/officeart/2005/8/layout/hList9"/>
    <dgm:cxn modelId="{5EAEDC84-C681-41D2-90EE-D4EC4C9CB4C8}" type="presParOf" srcId="{E8EB36A2-A9C2-4472-B3BC-E6D0438D32F4}" destId="{D85620C4-5219-4E82-9FBF-472D82D6805A}"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9B2A8F3A-B3ED-42A8-8465-9F6F06099316}" type="presParOf" srcId="{F85FFCDF-8E5F-492B-B22D-55A08EACE783}" destId="{CAE2569C-9D06-485A-8792-6A46CE3C59FD}" srcOrd="3" destOrd="0" presId="urn:microsoft.com/office/officeart/2005/8/layout/hList9"/>
    <dgm:cxn modelId="{7FBA4B51-138C-4CE8-8C8B-72D613BAE64B}" type="presParOf" srcId="{CAE2569C-9D06-485A-8792-6A46CE3C59FD}" destId="{84BD6EF3-174A-4EFF-BB97-60498D1F8533}" srcOrd="0" destOrd="0" presId="urn:microsoft.com/office/officeart/2005/8/layout/hList9"/>
    <dgm:cxn modelId="{A366F8AE-EC9E-48B2-99E9-7C51E4D0A558}" type="presParOf" srcId="{CAE2569C-9D06-485A-8792-6A46CE3C59FD}" destId="{44356528-8269-4AC8-8DF5-DACC4680280D}"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19461"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solidFill>
                <a:schemeClr val="tx2"/>
              </a:solidFill>
            </a:rPr>
            <a:t>P</a:t>
          </a:r>
          <a:r>
            <a:rPr lang="lt" sz="1500" kern="1200" dirty="0" smtClean="0">
              <a:solidFill>
                <a:schemeClr val="tx2"/>
              </a:solidFill>
            </a:rPr>
            <a:t>ilietiškumo ugdymas pažįstant savo šalį</a:t>
          </a:r>
          <a:endParaRPr lang="en-US" sz="1500" kern="1200" dirty="0">
            <a:solidFill>
              <a:schemeClr val="tx2"/>
            </a:solidFill>
          </a:endParaRPr>
        </a:p>
      </dsp:txBody>
      <dsp:txXfrm>
        <a:off x="1063655" y="453531"/>
        <a:ext cx="1282015" cy="1017981"/>
      </dsp:txXfrm>
    </dsp:sp>
    <dsp:sp modelId="{59179C9B-8BA4-4AC7-ACB1-A12DE00142E2}">
      <dsp:nvSpPr>
        <dsp:cNvPr id="0" name=""/>
        <dsp:cNvSpPr/>
      </dsp:nvSpPr>
      <dsp:spPr>
        <a:xfrm>
          <a:off x="819461"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t>S</a:t>
          </a:r>
          <a:r>
            <a:rPr lang="lt" sz="1500" kern="1200" dirty="0" smtClean="0"/>
            <a:t>ukurta darbo grupė:</a:t>
          </a:r>
          <a:endParaRPr lang="en-US" sz="1500" kern="1200" dirty="0"/>
        </a:p>
      </dsp:txBody>
      <dsp:txXfrm>
        <a:off x="1063655" y="1471513"/>
        <a:ext cx="1282015" cy="1017981"/>
      </dsp:txXfrm>
    </dsp:sp>
    <dsp:sp modelId="{1877502C-A892-4DC0-ADA6-FA065097BB90}">
      <dsp:nvSpPr>
        <dsp:cNvPr id="0" name=""/>
        <dsp:cNvSpPr/>
      </dsp:nvSpPr>
      <dsp:spPr>
        <a:xfrm>
          <a:off x="819461"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lt" sz="1500" kern="1200" dirty="0" smtClean="0">
              <a:solidFill>
                <a:srgbClr val="002060"/>
              </a:solidFill>
            </a:rPr>
            <a:t>Viešųjų ryšių ir socialinės partnerystė grupė</a:t>
          </a:r>
          <a:endParaRPr lang="en-US" sz="1500" kern="1200" dirty="0">
            <a:solidFill>
              <a:srgbClr val="002060"/>
            </a:solidFill>
          </a:endParaRPr>
        </a:p>
      </dsp:txBody>
      <dsp:txXfrm>
        <a:off x="1063655" y="2489494"/>
        <a:ext cx="1282015" cy="1017981"/>
      </dsp:txXfrm>
    </dsp:sp>
    <dsp:sp modelId="{51F68A05-A560-4C6F-BC90-521AEF3B0907}">
      <dsp:nvSpPr>
        <dsp:cNvPr id="0" name=""/>
        <dsp:cNvSpPr/>
      </dsp:nvSpPr>
      <dsp:spPr>
        <a:xfrm>
          <a:off x="819461" y="3507476"/>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lt-LT" sz="1500" kern="1200" dirty="0" smtClean="0">
              <a:solidFill>
                <a:srgbClr val="002060"/>
              </a:solidFill>
            </a:rPr>
            <a:t>Ugdymo kokybės stebėsenos grupė</a:t>
          </a:r>
          <a:endParaRPr lang="en-US" sz="1500" kern="1200" dirty="0">
            <a:solidFill>
              <a:srgbClr val="002060"/>
            </a:solidFill>
          </a:endParaRPr>
        </a:p>
      </dsp:txBody>
      <dsp:txXfrm>
        <a:off x="1063655" y="3507476"/>
        <a:ext cx="1282015" cy="1017981"/>
      </dsp:txXfrm>
    </dsp:sp>
    <dsp:sp modelId="{FC7ED273-8CFD-43C2-9C05-44FADF3E0637}">
      <dsp:nvSpPr>
        <dsp:cNvPr id="0" name=""/>
        <dsp:cNvSpPr/>
      </dsp:nvSpPr>
      <dsp:spPr>
        <a:xfrm>
          <a:off x="5483"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33400" rtl="0">
            <a:lnSpc>
              <a:spcPct val="90000"/>
            </a:lnSpc>
            <a:spcBef>
              <a:spcPct val="0"/>
            </a:spcBef>
            <a:spcAft>
              <a:spcPct val="35000"/>
            </a:spcAft>
          </a:pPr>
          <a:r>
            <a:rPr lang="lt" sz="1200" kern="1200" dirty="0"/>
            <a:t>1 </a:t>
          </a:r>
          <a:r>
            <a:rPr lang="lt" sz="1200" kern="1200" dirty="0" smtClean="0"/>
            <a:t>prioritetas</a:t>
          </a:r>
          <a:endParaRPr lang="en-US" sz="1200" kern="1200" dirty="0"/>
        </a:p>
      </dsp:txBody>
      <dsp:txXfrm>
        <a:off x="154488" y="195547"/>
        <a:ext cx="719462" cy="719462"/>
      </dsp:txXfrm>
    </dsp:sp>
    <dsp:sp modelId="{F660F4B9-35DB-4256-A868-A35C6DCCF6B2}">
      <dsp:nvSpPr>
        <dsp:cNvPr id="0" name=""/>
        <dsp:cNvSpPr/>
      </dsp:nvSpPr>
      <dsp:spPr>
        <a:xfrm>
          <a:off x="3363143"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solidFill>
                <a:schemeClr val="tx2"/>
              </a:solidFill>
            </a:rPr>
            <a:t>S</a:t>
          </a:r>
          <a:r>
            <a:rPr lang="lt" sz="1500" kern="1200" dirty="0" smtClean="0">
              <a:solidFill>
                <a:schemeClr val="tx2"/>
              </a:solidFill>
            </a:rPr>
            <a:t>veikas maistas – sveikas vaikas</a:t>
          </a:r>
          <a:endParaRPr lang="en-US" sz="1500" kern="1200" dirty="0">
            <a:solidFill>
              <a:schemeClr val="tx2"/>
            </a:solidFill>
          </a:endParaRPr>
        </a:p>
      </dsp:txBody>
      <dsp:txXfrm>
        <a:off x="3607337" y="453531"/>
        <a:ext cx="1282015" cy="1017981"/>
      </dsp:txXfrm>
    </dsp:sp>
    <dsp:sp modelId="{614EBA0E-D12B-447E-B378-B0FA2DEBEA2F}">
      <dsp:nvSpPr>
        <dsp:cNvPr id="0" name=""/>
        <dsp:cNvSpPr/>
      </dsp:nvSpPr>
      <dsp:spPr>
        <a:xfrm>
          <a:off x="3363143"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t>S</a:t>
          </a:r>
          <a:r>
            <a:rPr lang="lt" sz="1500" kern="1200" dirty="0" smtClean="0"/>
            <a:t>ukurta darbo grupė:</a:t>
          </a:r>
          <a:endParaRPr lang="en-US" sz="1500" kern="1200" dirty="0"/>
        </a:p>
      </dsp:txBody>
      <dsp:txXfrm>
        <a:off x="3607337" y="1471513"/>
        <a:ext cx="1282015" cy="1017981"/>
      </dsp:txXfrm>
    </dsp:sp>
    <dsp:sp modelId="{68509703-D239-4E1B-8CF0-EF08079E1226}">
      <dsp:nvSpPr>
        <dsp:cNvPr id="0" name=""/>
        <dsp:cNvSpPr/>
      </dsp:nvSpPr>
      <dsp:spPr>
        <a:xfrm>
          <a:off x="3363143"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lt-LT" sz="1500" kern="1200" dirty="0" smtClean="0">
              <a:solidFill>
                <a:srgbClr val="002060"/>
              </a:solidFill>
            </a:rPr>
            <a:t>Įstaigos veiklos įsivertinimo grupė</a:t>
          </a:r>
          <a:endParaRPr lang="en-US" sz="1500" kern="1200" dirty="0">
            <a:solidFill>
              <a:srgbClr val="002060"/>
            </a:solidFill>
          </a:endParaRPr>
        </a:p>
      </dsp:txBody>
      <dsp:txXfrm>
        <a:off x="3607337" y="2489494"/>
        <a:ext cx="1282015" cy="1017981"/>
      </dsp:txXfrm>
    </dsp:sp>
    <dsp:sp modelId="{FD776C1E-557E-4553-9447-49B69EEC7907}">
      <dsp:nvSpPr>
        <dsp:cNvPr id="0" name=""/>
        <dsp:cNvSpPr/>
      </dsp:nvSpPr>
      <dsp:spPr>
        <a:xfrm>
          <a:off x="2549165"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33400" rtl="0">
            <a:lnSpc>
              <a:spcPct val="90000"/>
            </a:lnSpc>
            <a:spcBef>
              <a:spcPct val="0"/>
            </a:spcBef>
            <a:spcAft>
              <a:spcPct val="35000"/>
            </a:spcAft>
          </a:pPr>
          <a:r>
            <a:rPr lang="lt" sz="1200" kern="1200" dirty="0"/>
            <a:t>2 </a:t>
          </a:r>
          <a:r>
            <a:rPr lang="lt" sz="1200" kern="1200" dirty="0" smtClean="0"/>
            <a:t>prioritetas</a:t>
          </a:r>
          <a:endParaRPr lang="en-US" sz="1200" kern="1200" dirty="0"/>
        </a:p>
      </dsp:txBody>
      <dsp:txXfrm>
        <a:off x="2698170" y="195547"/>
        <a:ext cx="719462" cy="719462"/>
      </dsp:txXfrm>
    </dsp:sp>
    <dsp:sp modelId="{AD2806AC-6A03-4F05-9F4D-F72EA0E56FBF}">
      <dsp:nvSpPr>
        <dsp:cNvPr id="0" name=""/>
        <dsp:cNvSpPr/>
      </dsp:nvSpPr>
      <dsp:spPr>
        <a:xfrm>
          <a:off x="5906825" y="453531"/>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solidFill>
                <a:schemeClr val="tx2"/>
              </a:solidFill>
            </a:rPr>
            <a:t>I</a:t>
          </a:r>
          <a:r>
            <a:rPr lang="lt" sz="1500" kern="1200" dirty="0" smtClean="0">
              <a:solidFill>
                <a:schemeClr val="tx2"/>
              </a:solidFill>
            </a:rPr>
            <a:t>novatyvių ugdymosi aplinkų kūrimas</a:t>
          </a:r>
          <a:endParaRPr lang="en-US" sz="1500" kern="1200" dirty="0">
            <a:solidFill>
              <a:schemeClr val="tx2"/>
            </a:solidFill>
          </a:endParaRPr>
        </a:p>
      </dsp:txBody>
      <dsp:txXfrm>
        <a:off x="6151018" y="453531"/>
        <a:ext cx="1282015" cy="1017981"/>
      </dsp:txXfrm>
    </dsp:sp>
    <dsp:sp modelId="{5314AADB-0AD3-4BAE-9F15-B0FE4F44C802}">
      <dsp:nvSpPr>
        <dsp:cNvPr id="0" name=""/>
        <dsp:cNvSpPr/>
      </dsp:nvSpPr>
      <dsp:spPr>
        <a:xfrm>
          <a:off x="5906825"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t>S</a:t>
          </a:r>
          <a:r>
            <a:rPr lang="lt" sz="1500" kern="1200" dirty="0" smtClean="0"/>
            <a:t>ukurta darbo grupė:</a:t>
          </a:r>
          <a:endParaRPr lang="en-US" sz="1500" kern="1200" dirty="0"/>
        </a:p>
      </dsp:txBody>
      <dsp:txXfrm>
        <a:off x="6151018" y="1471513"/>
        <a:ext cx="1282015" cy="1017981"/>
      </dsp:txXfrm>
    </dsp:sp>
    <dsp:sp modelId="{6EB94105-7692-4ED8-8CBA-36DF58101914}">
      <dsp:nvSpPr>
        <dsp:cNvPr id="0" name=""/>
        <dsp:cNvSpPr/>
      </dsp:nvSpPr>
      <dsp:spPr>
        <a:xfrm>
          <a:off x="5906825"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lt-LT" sz="1500" kern="1200" dirty="0" smtClean="0">
              <a:solidFill>
                <a:srgbClr val="002060"/>
              </a:solidFill>
            </a:rPr>
            <a:t>Projektinės veiklos ir inovacijų grupė</a:t>
          </a:r>
          <a:endParaRPr lang="en-US" sz="1500" kern="1200" dirty="0">
            <a:solidFill>
              <a:srgbClr val="002060"/>
            </a:solidFill>
          </a:endParaRPr>
        </a:p>
      </dsp:txBody>
      <dsp:txXfrm>
        <a:off x="6151018" y="2489494"/>
        <a:ext cx="1282015" cy="1017981"/>
      </dsp:txXfrm>
    </dsp:sp>
    <dsp:sp modelId="{89E6DA6E-7A23-44BD-8A99-378091FF741D}">
      <dsp:nvSpPr>
        <dsp:cNvPr id="0" name=""/>
        <dsp:cNvSpPr/>
      </dsp:nvSpPr>
      <dsp:spPr>
        <a:xfrm>
          <a:off x="5092847"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33400" rtl="0">
            <a:lnSpc>
              <a:spcPct val="90000"/>
            </a:lnSpc>
            <a:spcBef>
              <a:spcPct val="0"/>
            </a:spcBef>
            <a:spcAft>
              <a:spcPct val="35000"/>
            </a:spcAft>
          </a:pPr>
          <a:r>
            <a:rPr lang="lt" sz="1200" kern="1200" dirty="0"/>
            <a:t>3 </a:t>
          </a:r>
          <a:r>
            <a:rPr lang="lt" sz="1200" kern="1200" dirty="0" smtClean="0"/>
            <a:t>prioritetas</a:t>
          </a:r>
          <a:endParaRPr lang="en-US" sz="1200" kern="1200" dirty="0"/>
        </a:p>
      </dsp:txBody>
      <dsp:txXfrm>
        <a:off x="5241852" y="195547"/>
        <a:ext cx="719462" cy="719462"/>
      </dsp:txXfrm>
    </dsp:sp>
    <dsp:sp modelId="{402C2C77-A32C-4D99-9940-12535E1181F2}">
      <dsp:nvSpPr>
        <dsp:cNvPr id="0" name=""/>
        <dsp:cNvSpPr/>
      </dsp:nvSpPr>
      <dsp:spPr>
        <a:xfrm>
          <a:off x="8455990" y="6093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solidFill>
                <a:schemeClr val="tx2"/>
              </a:solidFill>
            </a:rPr>
            <a:t>P</a:t>
          </a:r>
          <a:r>
            <a:rPr lang="lt" sz="1500" kern="1200" dirty="0" smtClean="0">
              <a:solidFill>
                <a:schemeClr val="tx2"/>
              </a:solidFill>
            </a:rPr>
            <a:t>artnerystė su šeima</a:t>
          </a:r>
          <a:endParaRPr lang="en-US" sz="1500" kern="1200" dirty="0">
            <a:solidFill>
              <a:schemeClr val="tx2"/>
            </a:solidFill>
          </a:endParaRPr>
        </a:p>
      </dsp:txBody>
      <dsp:txXfrm>
        <a:off x="8700184" y="609394"/>
        <a:ext cx="1282015" cy="1017981"/>
      </dsp:txXfrm>
    </dsp:sp>
    <dsp:sp modelId="{3086D0BF-AAD1-4310-88ED-4D81A687BD50}">
      <dsp:nvSpPr>
        <dsp:cNvPr id="0" name=""/>
        <dsp:cNvSpPr/>
      </dsp:nvSpPr>
      <dsp:spPr>
        <a:xfrm>
          <a:off x="8450507" y="1471513"/>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en-US" sz="1500" kern="1200" dirty="0" smtClean="0"/>
            <a:t>S</a:t>
          </a:r>
          <a:r>
            <a:rPr lang="lt" sz="1500" kern="1200" dirty="0" smtClean="0"/>
            <a:t>ukurta darbo grupė:</a:t>
          </a:r>
          <a:endParaRPr lang="en-US" sz="1500" kern="1200" dirty="0"/>
        </a:p>
      </dsp:txBody>
      <dsp:txXfrm>
        <a:off x="8694700" y="1471513"/>
        <a:ext cx="1282015" cy="1017981"/>
      </dsp:txXfrm>
    </dsp:sp>
    <dsp:sp modelId="{84BD6EF3-174A-4EFF-BB97-60498D1F8533}">
      <dsp:nvSpPr>
        <dsp:cNvPr id="0" name=""/>
        <dsp:cNvSpPr/>
      </dsp:nvSpPr>
      <dsp:spPr>
        <a:xfrm>
          <a:off x="8450507" y="2489494"/>
          <a:ext cx="1526209" cy="101798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06680" rIns="106680" bIns="106680" numCol="1" spcCol="1270" rtlCol="0" anchor="ctr" anchorCtr="0">
          <a:noAutofit/>
        </a:bodyPr>
        <a:lstStyle/>
        <a:p>
          <a:pPr lvl="0" algn="ctr" defTabSz="666750" rtl="0">
            <a:lnSpc>
              <a:spcPct val="90000"/>
            </a:lnSpc>
            <a:spcBef>
              <a:spcPct val="0"/>
            </a:spcBef>
            <a:spcAft>
              <a:spcPct val="35000"/>
            </a:spcAft>
          </a:pPr>
          <a:r>
            <a:rPr lang="lt-LT" sz="1500" kern="1200" dirty="0" smtClean="0">
              <a:solidFill>
                <a:srgbClr val="002060"/>
              </a:solidFill>
            </a:rPr>
            <a:t>Tėvų švietimo ir konsultavimo grupė</a:t>
          </a:r>
          <a:endParaRPr lang="en-US" sz="1500" kern="1200" dirty="0">
            <a:solidFill>
              <a:srgbClr val="002060"/>
            </a:solidFill>
          </a:endParaRPr>
        </a:p>
      </dsp:txBody>
      <dsp:txXfrm>
        <a:off x="8694700" y="2489494"/>
        <a:ext cx="1282015" cy="1017981"/>
      </dsp:txXfrm>
    </dsp:sp>
    <dsp:sp modelId="{7453D9C8-CD6E-4AA4-8A19-7F6F667528F0}">
      <dsp:nvSpPr>
        <dsp:cNvPr id="0" name=""/>
        <dsp:cNvSpPr/>
      </dsp:nvSpPr>
      <dsp:spPr>
        <a:xfrm>
          <a:off x="7636529" y="46542"/>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33400" rtl="0">
            <a:lnSpc>
              <a:spcPct val="90000"/>
            </a:lnSpc>
            <a:spcBef>
              <a:spcPct val="0"/>
            </a:spcBef>
            <a:spcAft>
              <a:spcPct val="35000"/>
            </a:spcAft>
          </a:pPr>
          <a:r>
            <a:rPr lang="lt" sz="1200" kern="1200" dirty="0"/>
            <a:t>4 </a:t>
          </a:r>
          <a:r>
            <a:rPr lang="lt" sz="1200" kern="1200" dirty="0" smtClean="0"/>
            <a:t>prioritetas</a:t>
          </a:r>
          <a:endParaRPr lang="en-US" sz="1200" kern="1200" dirty="0"/>
        </a:p>
      </dsp:txBody>
      <dsp:txXfrm>
        <a:off x="7785534" y="195547"/>
        <a:ext cx="719462" cy="71946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1356A68E-F10A-4CC1-B7ED-390813A5726F}" type="datetime1">
              <a:rPr lang="lt-LT" smtClean="0"/>
              <a:t>2018-11-08</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lt-LT" smtClean="0"/>
              <a:pPr algn="r" rtl="0"/>
              <a:t>‹#›</a:t>
            </a:fld>
            <a:endParaRPr lang="lt-LT"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6150A2DC-C393-4C32-AC8A-D8FCF89E7839}" type="datetime1">
              <a:rPr lang="lt-LT" smtClean="0"/>
              <a:pPr/>
              <a:t>2018-11-08</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lt-LT" smtClean="0"/>
              <a:pPr/>
              <a:t>‹#›</a:t>
            </a:fld>
            <a:endParaRPr lang="lt-LT"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pPr/>
              <a:t>1</a:t>
            </a:fld>
            <a:endParaRPr lang="lt-LT" dirty="0"/>
          </a:p>
        </p:txBody>
      </p:sp>
    </p:spTree>
    <p:extLst>
      <p:ext uri="{BB962C8B-B14F-4D97-AF65-F5344CB8AC3E}">
        <p14:creationId xmlns:p14="http://schemas.microsoft.com/office/powerpoint/2010/main" val="377076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pPr/>
              <a:t>2</a:t>
            </a:fld>
            <a:endParaRPr lang="lt-LT" dirty="0"/>
          </a:p>
        </p:txBody>
      </p:sp>
    </p:spTree>
    <p:extLst>
      <p:ext uri="{BB962C8B-B14F-4D97-AF65-F5344CB8AC3E}">
        <p14:creationId xmlns:p14="http://schemas.microsoft.com/office/powerpoint/2010/main" val="31980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pPr/>
              <a:t>3</a:t>
            </a:fld>
            <a:endParaRPr lang="lt-LT" dirty="0"/>
          </a:p>
        </p:txBody>
      </p:sp>
    </p:spTree>
    <p:extLst>
      <p:ext uri="{BB962C8B-B14F-4D97-AF65-F5344CB8AC3E}">
        <p14:creationId xmlns:p14="http://schemas.microsoft.com/office/powerpoint/2010/main" val="268545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solidFill>
                  <a:srgbClr val="514843"/>
                </a:solidFill>
              </a:rPr>
              <a:pPr/>
              <a:t>4</a:t>
            </a:fld>
            <a:endParaRPr lang="lt-LT" dirty="0">
              <a:solidFill>
                <a:srgbClr val="514843"/>
              </a:solidFill>
            </a:endParaRPr>
          </a:p>
        </p:txBody>
      </p:sp>
    </p:spTree>
    <p:extLst>
      <p:ext uri="{BB962C8B-B14F-4D97-AF65-F5344CB8AC3E}">
        <p14:creationId xmlns:p14="http://schemas.microsoft.com/office/powerpoint/2010/main" val="258984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pPr/>
              <a:t>5</a:t>
            </a:fld>
            <a:endParaRPr lang="lt-LT" dirty="0"/>
          </a:p>
        </p:txBody>
      </p:sp>
    </p:spTree>
    <p:extLst>
      <p:ext uri="{BB962C8B-B14F-4D97-AF65-F5344CB8AC3E}">
        <p14:creationId xmlns:p14="http://schemas.microsoft.com/office/powerpoint/2010/main" val="421989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pPr/>
              <a:t>6</a:t>
            </a:fld>
            <a:endParaRPr lang="lt-LT" dirty="0"/>
          </a:p>
        </p:txBody>
      </p:sp>
    </p:spTree>
    <p:extLst>
      <p:ext uri="{BB962C8B-B14F-4D97-AF65-F5344CB8AC3E}">
        <p14:creationId xmlns:p14="http://schemas.microsoft.com/office/powerpoint/2010/main" val="114571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pPr/>
              <a:t>7</a:t>
            </a:fld>
            <a:endParaRPr lang="lt-LT" dirty="0"/>
          </a:p>
        </p:txBody>
      </p:sp>
    </p:spTree>
    <p:extLst>
      <p:ext uri="{BB962C8B-B14F-4D97-AF65-F5344CB8AC3E}">
        <p14:creationId xmlns:p14="http://schemas.microsoft.com/office/powerpoint/2010/main" val="149165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0A3C37BE-C303-496D-B5CD-85F2937540FC}" type="slidenum">
              <a:rPr lang="lt-LT" smtClean="0"/>
              <a:pPr/>
              <a:t>8</a:t>
            </a:fld>
            <a:endParaRPr lang="lt-LT" dirty="0"/>
          </a:p>
        </p:txBody>
      </p:sp>
    </p:spTree>
    <p:extLst>
      <p:ext uri="{BB962C8B-B14F-4D97-AF65-F5344CB8AC3E}">
        <p14:creationId xmlns:p14="http://schemas.microsoft.com/office/powerpoint/2010/main" val="28688465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spTree>
      <p:nvGrpSpPr>
        <p:cNvPr id="1" name=""/>
        <p:cNvGrpSpPr/>
        <p:nvPr/>
      </p:nvGrpSpPr>
      <p:grpSpPr>
        <a:xfrm>
          <a:off x="0" y="0"/>
          <a:ext cx="0" cy="0"/>
          <a:chOff x="0" y="0"/>
          <a:chExt cx="0" cy="0"/>
        </a:xfrm>
      </p:grpSpPr>
      <p:sp>
        <p:nvSpPr>
          <p:cNvPr id="7" name="6 stačiakampis"/>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8" name="7 stačiakampis"/>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lt-LT" smtClean="0"/>
              <a:t>Spustelėję redag. ruoš. pavad. stilių</a:t>
            </a:r>
            <a:endParaRPr lang="lt-LT" dirty="0"/>
          </a:p>
        </p:txBody>
      </p:sp>
      <p:sp>
        <p:nvSpPr>
          <p:cNvPr id="3" name="2 paantraštė"/>
          <p:cNvSpPr>
            <a:spLocks noGrp="1"/>
          </p:cNvSpPr>
          <p:nvPr>
            <p:ph type="subTitle" idx="1" hasCustomPrompt="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lt-LT" dirty="0" smtClean="0"/>
              <a:t>Spustelėję </a:t>
            </a:r>
            <a:r>
              <a:rPr lang="lt-LT" dirty="0" err="1" smtClean="0"/>
              <a:t>redag</a:t>
            </a:r>
            <a:r>
              <a:rPr lang="lt-LT" dirty="0" smtClean="0"/>
              <a:t>. ruoš. </a:t>
            </a:r>
            <a:r>
              <a:rPr lang="lt-LT" dirty="0" err="1" smtClean="0"/>
              <a:t>paantrš</a:t>
            </a:r>
            <a:r>
              <a:rPr lang="lt-LT" dirty="0" smtClean="0"/>
              <a:t>. stilių</a:t>
            </a:r>
            <a:endParaRPr lang="lt-LT" dirty="0"/>
          </a:p>
        </p:txBody>
      </p:sp>
      <p:sp>
        <p:nvSpPr>
          <p:cNvPr id="4" name="3 datos vietos rezervavimo ženklas"/>
          <p:cNvSpPr>
            <a:spLocks noGrp="1"/>
          </p:cNvSpPr>
          <p:nvPr>
            <p:ph type="dt" sz="half" idx="10"/>
          </p:nvPr>
        </p:nvSpPr>
        <p:spPr/>
        <p:txBody>
          <a:bodyPr rtlCol="0"/>
          <a:lstStyle>
            <a:lvl1pPr>
              <a:defRPr/>
            </a:lvl1pPr>
          </a:lstStyle>
          <a:p>
            <a:fld id="{4A7FF70C-7887-4B7D-999B-6106B5732535}" type="datetime1">
              <a:rPr lang="lt-LT" smtClean="0"/>
              <a:pPr/>
              <a:t>2018-11-08</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pic>
        <p:nvPicPr>
          <p:cNvPr id="11" name="10 paveikslėlis"/>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veikslėlio su antrašte">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b"/>
          <a:lstStyle>
            <a:lvl1pPr algn="l" rtl="0">
              <a:defRPr sz="3200"/>
            </a:lvl1pPr>
          </a:lstStyle>
          <a:p>
            <a:pPr rtl="0"/>
            <a:r>
              <a:rPr lang="lt-LT" smtClean="0"/>
              <a:t>Spustelėję redag. ruoš. pavad. stilių</a:t>
            </a:r>
            <a:endParaRPr lang="lt-LT" dirty="0"/>
          </a:p>
        </p:txBody>
      </p:sp>
      <p:sp>
        <p:nvSpPr>
          <p:cNvPr id="3" name="2 paveikslėlio vietos rezervavimo ženklas"/>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t-LT" smtClean="0"/>
              <a:t>Spustelėkite piktogr. norėdami įtraukti pav.</a:t>
            </a:r>
            <a:endParaRPr lang="lt-LT" dirty="0"/>
          </a:p>
        </p:txBody>
      </p:sp>
      <p:sp>
        <p:nvSpPr>
          <p:cNvPr id="4" name="3 teksto vietos rezervavimo ženklas"/>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lt-LT" dirty="0" smtClean="0"/>
              <a:t>Spustelėję </a:t>
            </a:r>
            <a:r>
              <a:rPr lang="lt-LT" dirty="0" err="1" smtClean="0"/>
              <a:t>redag</a:t>
            </a:r>
            <a:r>
              <a:rPr lang="lt-LT" dirty="0" smtClean="0"/>
              <a:t>. ruoš. teksto stilių</a:t>
            </a:r>
          </a:p>
        </p:txBody>
      </p:sp>
      <p:sp>
        <p:nvSpPr>
          <p:cNvPr id="5" name="4 datos vietos rezervavimo ženklas"/>
          <p:cNvSpPr>
            <a:spLocks noGrp="1"/>
          </p:cNvSpPr>
          <p:nvPr>
            <p:ph type="dt" sz="half" idx="10"/>
          </p:nvPr>
        </p:nvSpPr>
        <p:spPr/>
        <p:txBody>
          <a:bodyPr rtlCol="0"/>
          <a:lstStyle>
            <a:lvl1pPr>
              <a:defRPr/>
            </a:lvl1pPr>
          </a:lstStyle>
          <a:p>
            <a:fld id="{B462D697-B5B9-4A7F-853C-363B0900EA26}" type="datetime1">
              <a:rPr lang="lt-LT" smtClean="0"/>
              <a:pPr/>
              <a:t>2018-11-08</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hasCustomPrompt="1"/>
          </p:nvPr>
        </p:nvSpPr>
        <p:spPr/>
        <p:txBody>
          <a:bodyPr vert="eaVert"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B1AC188A-E8CE-4AA8-A889-6475137E70C6}" type="datetime1">
              <a:rPr lang="lt-LT" smtClean="0"/>
              <a:pPr/>
              <a:t>2018-11-08</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372600" y="365125"/>
            <a:ext cx="1714500" cy="5811838"/>
          </a:xfrm>
        </p:spPr>
        <p:txBody>
          <a:bodyPr vert="eaVert" rtlCol="0"/>
          <a:lstStyle>
            <a:lvl1pPr rtl="0">
              <a:defRPr/>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hasCustomPrompt="1"/>
          </p:nvPr>
        </p:nvSpPr>
        <p:spPr>
          <a:xfrm>
            <a:off x="1104900" y="365125"/>
            <a:ext cx="8098896" cy="5811838"/>
          </a:xfrm>
        </p:spPr>
        <p:txBody>
          <a:bodyPr vert="eaVert"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9A066238-58BF-4716-87DF-4C3A4FCA7F0B}" type="datetime1">
              <a:rPr lang="lt-LT" smtClean="0"/>
              <a:pPr/>
              <a:t>2018-11-08</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grpSp>
        <p:nvGrpSpPr>
          <p:cNvPr id="7" name="6 grupė"/>
          <p:cNvGrpSpPr/>
          <p:nvPr/>
        </p:nvGrpSpPr>
        <p:grpSpPr>
          <a:xfrm rot="5400000">
            <a:off x="6514047" y="3228843"/>
            <a:ext cx="5632704" cy="84403"/>
            <a:chOff x="1073150" y="1219201"/>
            <a:chExt cx="10058400" cy="63125"/>
          </a:xfrm>
        </p:grpSpPr>
        <p:cxnSp>
          <p:nvCxnSpPr>
            <p:cNvPr id="8" name=" 7 tiesioji jungtis"/>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8 tiesioji jungtis"/>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idx="1" hasCustomPrompt="1"/>
          </p:nvPr>
        </p:nvSpPr>
        <p:spPr/>
        <p:txBody>
          <a:bodyPr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BFB378F6-9FE7-42BF-A0AB-FDF75A751F6F}" type="datetime1">
              <a:rPr lang="lt-LT" smtClean="0"/>
              <a:pPr/>
              <a:t>2018-11-08</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adinė skaidrė su paveikslėliu">
    <p:spTree>
      <p:nvGrpSpPr>
        <p:cNvPr id="1" name=""/>
        <p:cNvGrpSpPr/>
        <p:nvPr/>
      </p:nvGrpSpPr>
      <p:grpSpPr>
        <a:xfrm>
          <a:off x="0" y="0"/>
          <a:ext cx="0" cy="0"/>
          <a:chOff x="0" y="0"/>
          <a:chExt cx="0" cy="0"/>
        </a:xfrm>
      </p:grpSpPr>
      <p:grpSp>
        <p:nvGrpSpPr>
          <p:cNvPr id="13" name="12 grupė"/>
          <p:cNvGrpSpPr/>
          <p:nvPr/>
        </p:nvGrpSpPr>
        <p:grpSpPr>
          <a:xfrm rot="10800000">
            <a:off x="0" y="5645510"/>
            <a:ext cx="12192000" cy="63125"/>
            <a:chOff x="507492" y="1501519"/>
            <a:chExt cx="8129016" cy="63125"/>
          </a:xfrm>
        </p:grpSpPr>
        <p:cxnSp>
          <p:nvCxnSpPr>
            <p:cNvPr id="17" name="16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17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13 grupė"/>
          <p:cNvGrpSpPr/>
          <p:nvPr/>
        </p:nvGrpSpPr>
        <p:grpSpPr>
          <a:xfrm>
            <a:off x="0" y="1143000"/>
            <a:ext cx="12192000" cy="63125"/>
            <a:chOff x="507492" y="1501519"/>
            <a:chExt cx="8129016" cy="63125"/>
          </a:xfrm>
        </p:grpSpPr>
        <p:cxnSp>
          <p:nvCxnSpPr>
            <p:cNvPr id="15" name="14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15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6 stačiakampis"/>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8" name="7 stačiakampis"/>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2" name="1 pavadinimas"/>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lt-LT" smtClean="0"/>
              <a:t>Spustelėję redag. ruoš. pavad. stilių</a:t>
            </a:r>
            <a:endParaRPr lang="lt-LT" dirty="0"/>
          </a:p>
        </p:txBody>
      </p:sp>
      <p:sp>
        <p:nvSpPr>
          <p:cNvPr id="3" name="2 paantraštė"/>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lt-LT" dirty="0" smtClean="0"/>
              <a:t>Spustelėję </a:t>
            </a:r>
            <a:r>
              <a:rPr lang="lt-LT" dirty="0" err="1" smtClean="0"/>
              <a:t>redag</a:t>
            </a:r>
            <a:r>
              <a:rPr lang="lt-LT" dirty="0" smtClean="0"/>
              <a:t>. ruoš. </a:t>
            </a:r>
            <a:r>
              <a:rPr lang="lt-LT" dirty="0" err="1" smtClean="0"/>
              <a:t>paantrš</a:t>
            </a:r>
            <a:r>
              <a:rPr lang="lt-LT" dirty="0" smtClean="0"/>
              <a:t>. stilių</a:t>
            </a:r>
            <a:endParaRPr lang="lt-LT" dirty="0"/>
          </a:p>
        </p:txBody>
      </p:sp>
      <p:pic>
        <p:nvPicPr>
          <p:cNvPr id="10" name="9 paveikslėlis"/>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10 paveikslėlio vietos rezervavimo ženklas"/>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lt-LT" smtClean="0"/>
              <a:t>Spustelėkite piktogr. norėdami įtraukti pav.</a:t>
            </a:r>
            <a:endParaRPr lang="lt-LT" dirty="0"/>
          </a:p>
        </p:txBody>
      </p:sp>
      <p:sp>
        <p:nvSpPr>
          <p:cNvPr id="19" name="Instrukcijų teksta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lt-LT" sz="1200" b="1" i="1" dirty="0" smtClean="0">
                <a:latin typeface="Arial" pitchFamily="34" charset="0"/>
                <a:cs typeface="Arial" pitchFamily="34" charset="0"/>
              </a:rPr>
              <a:t>PASTABA:</a:t>
            </a:r>
          </a:p>
          <a:p>
            <a:pPr rtl="0"/>
            <a:r>
              <a:rPr lang="lt-LT" sz="1200" i="1" dirty="0" smtClean="0">
                <a:latin typeface="Arial" pitchFamily="34" charset="0"/>
                <a:cs typeface="Arial" pitchFamily="34" charset="0"/>
              </a:rPr>
              <a:t>Norėdami keisti šios skaidrės vaizdą, pasirinkite paveikslėlį ir jį panaikinkite. Tada spustelėkite piktogramą Paveikslėliai vietos rezervavimo ženkle, kad įterptumėte savo vaizdą.</a:t>
            </a:r>
            <a:endParaRPr lang="lt-LT" sz="1200" i="1"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grpSp>
        <p:nvGrpSpPr>
          <p:cNvPr id="8" name="7 grupė"/>
          <p:cNvGrpSpPr/>
          <p:nvPr/>
        </p:nvGrpSpPr>
        <p:grpSpPr>
          <a:xfrm>
            <a:off x="0" y="2514600"/>
            <a:ext cx="12192000" cy="3194035"/>
            <a:chOff x="647402" y="2514600"/>
            <a:chExt cx="10838688" cy="3194035"/>
          </a:xfrm>
        </p:grpSpPr>
        <p:grpSp>
          <p:nvGrpSpPr>
            <p:cNvPr id="9" name="8 grupė"/>
            <p:cNvGrpSpPr/>
            <p:nvPr/>
          </p:nvGrpSpPr>
          <p:grpSpPr>
            <a:xfrm>
              <a:off x="647402" y="2514600"/>
              <a:ext cx="10838688" cy="63125"/>
              <a:chOff x="507492" y="1501519"/>
              <a:chExt cx="8129016" cy="63125"/>
            </a:xfrm>
          </p:grpSpPr>
          <p:cxnSp>
            <p:nvCxnSpPr>
              <p:cNvPr id="14" name="13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14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9 stačiakampis"/>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11" name="10 grupė"/>
            <p:cNvGrpSpPr/>
            <p:nvPr/>
          </p:nvGrpSpPr>
          <p:grpSpPr>
            <a:xfrm rot="10800000">
              <a:off x="647402" y="5645510"/>
              <a:ext cx="10838688" cy="63125"/>
              <a:chOff x="507492" y="1501519"/>
              <a:chExt cx="8129016" cy="63125"/>
            </a:xfrm>
          </p:grpSpPr>
          <p:cxnSp>
            <p:nvCxnSpPr>
              <p:cNvPr id="12" name=" 11 tiesioji jungtis"/>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12 tiesioji jungtis"/>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1 pavadinimas"/>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lt-LT" smtClean="0"/>
              <a:t>Spustelėję redag. ruoš. pavad. stilių</a:t>
            </a:r>
            <a:endParaRPr lang="lt-LT" dirty="0"/>
          </a:p>
        </p:txBody>
      </p:sp>
      <p:sp>
        <p:nvSpPr>
          <p:cNvPr id="3" name="2 teksto vietos rezervavimo ženklas"/>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lt-LT" dirty="0" smtClean="0"/>
              <a:t>Spustelėję </a:t>
            </a:r>
            <a:r>
              <a:rPr lang="lt-LT" dirty="0" err="1" smtClean="0"/>
              <a:t>redag</a:t>
            </a:r>
            <a:r>
              <a:rPr lang="lt-LT" dirty="0" smtClean="0"/>
              <a:t>. ruoš. teksto stilių</a:t>
            </a:r>
          </a:p>
        </p:txBody>
      </p:sp>
      <p:sp>
        <p:nvSpPr>
          <p:cNvPr id="4" name="3 datos vietos rezervavimo ženklas"/>
          <p:cNvSpPr>
            <a:spLocks noGrp="1"/>
          </p:cNvSpPr>
          <p:nvPr>
            <p:ph type="dt" sz="half" idx="10"/>
          </p:nvPr>
        </p:nvSpPr>
        <p:spPr/>
        <p:txBody>
          <a:bodyPr rtlCol="0"/>
          <a:lstStyle>
            <a:lvl1pPr>
              <a:defRPr/>
            </a:lvl1pPr>
          </a:lstStyle>
          <a:p>
            <a:fld id="{9A2F386D-98DA-4B2D-B793-D12C7DE683DF}" type="datetime1">
              <a:rPr lang="lt-LT" smtClean="0"/>
              <a:pPr/>
              <a:t>2018-11-08</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pic>
        <p:nvPicPr>
          <p:cNvPr id="7" name="6 paveikslėlis"/>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sz="half" idx="1" hasCustomPrompt="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urinio vietos rezervavimo ženklas"/>
          <p:cNvSpPr>
            <a:spLocks noGrp="1"/>
          </p:cNvSpPr>
          <p:nvPr>
            <p:ph sz="half" idx="2" hasCustomPrompt="1"/>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datos vietos rezervavimo ženklas"/>
          <p:cNvSpPr>
            <a:spLocks noGrp="1"/>
          </p:cNvSpPr>
          <p:nvPr>
            <p:ph type="dt" sz="half" idx="10"/>
          </p:nvPr>
        </p:nvSpPr>
        <p:spPr/>
        <p:txBody>
          <a:bodyPr rtlCol="0"/>
          <a:lstStyle>
            <a:lvl1pPr>
              <a:defRPr/>
            </a:lvl1pPr>
          </a:lstStyle>
          <a:p>
            <a:fld id="{1BA15399-F38B-44F2-BA0F-A1A560A5F16F}" type="datetime1">
              <a:rPr lang="lt-LT" smtClean="0"/>
              <a:pPr/>
              <a:t>2018-11-08</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eksto vietos rezervavimo ženklas"/>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lt-LT" dirty="0" smtClean="0"/>
              <a:t>Spustelėję </a:t>
            </a:r>
            <a:r>
              <a:rPr lang="lt-LT" dirty="0" err="1" smtClean="0"/>
              <a:t>redag</a:t>
            </a:r>
            <a:r>
              <a:rPr lang="lt-LT" dirty="0" smtClean="0"/>
              <a:t>. ruoš. teksto stilių</a:t>
            </a:r>
          </a:p>
        </p:txBody>
      </p:sp>
      <p:sp>
        <p:nvSpPr>
          <p:cNvPr id="4" name="3 turinio vietos rezervavimo ženklas"/>
          <p:cNvSpPr>
            <a:spLocks noGrp="1"/>
          </p:cNvSpPr>
          <p:nvPr>
            <p:ph sz="half" idx="2" hasCustomPrompt="1"/>
          </p:nvPr>
        </p:nvSpPr>
        <p:spPr>
          <a:xfrm>
            <a:off x="1104900" y="2424112"/>
            <a:ext cx="4919472" cy="3748088"/>
          </a:xfrm>
        </p:spPr>
        <p:txBody>
          <a:bodyPr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teksto vietos rezervavimo ženklas"/>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lt-LT" dirty="0" smtClean="0"/>
              <a:t>Spustelėję </a:t>
            </a:r>
            <a:r>
              <a:rPr lang="lt-LT" dirty="0" err="1" smtClean="0"/>
              <a:t>redag</a:t>
            </a:r>
            <a:r>
              <a:rPr lang="lt-LT" dirty="0" smtClean="0"/>
              <a:t>. ruoš. teksto stilių</a:t>
            </a:r>
          </a:p>
        </p:txBody>
      </p:sp>
      <p:sp>
        <p:nvSpPr>
          <p:cNvPr id="6" name="5 turinio vietos rezervavimo ženklas"/>
          <p:cNvSpPr>
            <a:spLocks noGrp="1"/>
          </p:cNvSpPr>
          <p:nvPr>
            <p:ph sz="quarter" idx="4" hasCustomPrompt="1"/>
          </p:nvPr>
        </p:nvSpPr>
        <p:spPr>
          <a:xfrm>
            <a:off x="6166110" y="2424112"/>
            <a:ext cx="4919472" cy="3748088"/>
          </a:xfrm>
        </p:spPr>
        <p:txBody>
          <a:bodyPr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7" name="6 datos vietos rezervavimo ženklas"/>
          <p:cNvSpPr>
            <a:spLocks noGrp="1"/>
          </p:cNvSpPr>
          <p:nvPr>
            <p:ph type="dt" sz="half" idx="10"/>
          </p:nvPr>
        </p:nvSpPr>
        <p:spPr/>
        <p:txBody>
          <a:bodyPr rtlCol="0"/>
          <a:lstStyle>
            <a:lvl1pPr>
              <a:defRPr/>
            </a:lvl1pPr>
          </a:lstStyle>
          <a:p>
            <a:fld id="{6A0CD3DE-915D-45EB-A0F1-F78AB66AD5EB}" type="datetime1">
              <a:rPr lang="lt-LT" smtClean="0"/>
              <a:pPr/>
              <a:t>2018-11-08</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9" name="8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datos vietos rezervavimo ženklas"/>
          <p:cNvSpPr>
            <a:spLocks noGrp="1"/>
          </p:cNvSpPr>
          <p:nvPr>
            <p:ph type="dt" sz="half" idx="10"/>
          </p:nvPr>
        </p:nvSpPr>
        <p:spPr/>
        <p:txBody>
          <a:bodyPr rtlCol="0"/>
          <a:lstStyle>
            <a:lvl1pPr>
              <a:defRPr/>
            </a:lvl1pPr>
          </a:lstStyle>
          <a:p>
            <a:fld id="{9A43749F-16D1-4B25-8B3F-DEB7425C567B}" type="datetime1">
              <a:rPr lang="lt-LT" smtClean="0"/>
              <a:pPr/>
              <a:t>2018-11-08</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5" name="4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uščias">
    <p:spTree>
      <p:nvGrpSpPr>
        <p:cNvPr id="1" name=""/>
        <p:cNvGrpSpPr/>
        <p:nvPr/>
      </p:nvGrpSpPr>
      <p:grpSpPr>
        <a:xfrm>
          <a:off x="0" y="0"/>
          <a:ext cx="0" cy="0"/>
          <a:chOff x="0" y="0"/>
          <a:chExt cx="0" cy="0"/>
        </a:xfrm>
      </p:grpSpPr>
      <p:sp>
        <p:nvSpPr>
          <p:cNvPr id="2" name="1 datos vietos rezervavimo ženklas"/>
          <p:cNvSpPr>
            <a:spLocks noGrp="1"/>
          </p:cNvSpPr>
          <p:nvPr>
            <p:ph type="dt" sz="half" idx="10"/>
          </p:nvPr>
        </p:nvSpPr>
        <p:spPr/>
        <p:txBody>
          <a:bodyPr rtlCol="0"/>
          <a:lstStyle>
            <a:lvl1pPr>
              <a:defRPr/>
            </a:lvl1pPr>
          </a:lstStyle>
          <a:p>
            <a:fld id="{A19D6AA2-2BC7-4697-9B6D-CF059F299DEC}" type="datetime1">
              <a:rPr lang="lt-LT" smtClean="0"/>
              <a:pPr/>
              <a:t>2018-11-08</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4" name="3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b"/>
          <a:lstStyle>
            <a:lvl1pPr algn="l" rtl="0">
              <a:defRPr sz="3200"/>
            </a:lvl1pPr>
          </a:lstStyle>
          <a:p>
            <a:pPr rtl="0"/>
            <a:r>
              <a:rPr lang="lt-LT" smtClean="0"/>
              <a:t>Spustelėję redag. ruoš. pavad. stilių</a:t>
            </a:r>
            <a:endParaRPr lang="lt-LT" dirty="0"/>
          </a:p>
        </p:txBody>
      </p:sp>
      <p:sp>
        <p:nvSpPr>
          <p:cNvPr id="3" name="2 turinio vietos rezervavimo ženklas"/>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eksto vietos rezervavimo ženklas"/>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lt-LT" dirty="0" smtClean="0"/>
              <a:t>Spustelėję </a:t>
            </a:r>
            <a:r>
              <a:rPr lang="lt-LT" dirty="0" err="1" smtClean="0"/>
              <a:t>redag</a:t>
            </a:r>
            <a:r>
              <a:rPr lang="lt-LT" dirty="0" smtClean="0"/>
              <a:t>. ruoš. teksto stilių</a:t>
            </a:r>
          </a:p>
        </p:txBody>
      </p:sp>
      <p:sp>
        <p:nvSpPr>
          <p:cNvPr id="5" name="4 datos vietos rezervavimo ženklas"/>
          <p:cNvSpPr>
            <a:spLocks noGrp="1"/>
          </p:cNvSpPr>
          <p:nvPr>
            <p:ph type="dt" sz="half" idx="10"/>
          </p:nvPr>
        </p:nvSpPr>
        <p:spPr/>
        <p:txBody>
          <a:bodyPr rtlCol="0"/>
          <a:lstStyle>
            <a:lvl1pPr>
              <a:defRPr/>
            </a:lvl1pPr>
          </a:lstStyle>
          <a:p>
            <a:fld id="{6E6D49BB-A5BF-4E9F-893E-D7E440B14544}" type="datetime1">
              <a:rPr lang="lt-LT" smtClean="0"/>
              <a:pPr/>
              <a:t>2018-11-08</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0FF54DE5-C571-48E8-A5BC-B369434E2F44}" type="slidenum">
              <a:rPr lang="lt-LT" smtClean="0"/>
              <a:t>‹#›</a:t>
            </a:fld>
            <a:endParaRPr lang="lt-LT"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lt-LT" dirty="0" smtClean="0"/>
              <a:t>Spustelėję </a:t>
            </a:r>
            <a:r>
              <a:rPr lang="lt-LT" dirty="0" err="1" smtClean="0"/>
              <a:t>redag</a:t>
            </a:r>
            <a:r>
              <a:rPr lang="lt-LT" dirty="0" smtClean="0"/>
              <a:t>. ruoš. pavad. stilių</a:t>
            </a:r>
            <a:endParaRPr lang="lt-LT" dirty="0"/>
          </a:p>
        </p:txBody>
      </p:sp>
      <p:sp>
        <p:nvSpPr>
          <p:cNvPr id="3" name="2 teksto vietos rezervavimo ženklas"/>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p>
          <a:p>
            <a:pPr lvl="5" rtl="0"/>
            <a:r>
              <a:rPr lang="lt-LT" dirty="0" smtClean="0"/>
              <a:t>Šeštas lygis</a:t>
            </a:r>
          </a:p>
          <a:p>
            <a:pPr lvl="6" rtl="0"/>
            <a:r>
              <a:rPr lang="lt-LT" dirty="0" smtClean="0"/>
              <a:t>Septintas lygis</a:t>
            </a:r>
          </a:p>
          <a:p>
            <a:pPr lvl="7" rtl="0"/>
            <a:r>
              <a:rPr lang="lt-LT" dirty="0" smtClean="0"/>
              <a:t>Aštuntas lygis</a:t>
            </a:r>
          </a:p>
          <a:p>
            <a:pPr lvl="8" rtl="0"/>
            <a:r>
              <a:rPr lang="lt-LT" dirty="0" smtClean="0"/>
              <a:t>Devintas lygis</a:t>
            </a:r>
            <a:endParaRPr lang="lt-LT" dirty="0"/>
          </a:p>
        </p:txBody>
      </p:sp>
      <p:sp>
        <p:nvSpPr>
          <p:cNvPr id="4" name="3 datos vietos rezervavimo ženklas"/>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CE406B8D-A0D5-4BCB-A4AE-5ED8486900FA}" type="datetime1">
              <a:rPr lang="lt-LT" smtClean="0"/>
              <a:pPr/>
              <a:t>2018-11-08</a:t>
            </a:fld>
            <a:endParaRPr lang="lt-LT" dirty="0"/>
          </a:p>
        </p:txBody>
      </p:sp>
      <p:sp>
        <p:nvSpPr>
          <p:cNvPr id="5" name="4 poraštės vietos rezervavimo ženklas"/>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lt-LT" dirty="0"/>
          </a:p>
        </p:txBody>
      </p:sp>
      <p:sp>
        <p:nvSpPr>
          <p:cNvPr id="6" name="5 skaidrės numerio vietos rezervavimo ženklas"/>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lt-LT" smtClean="0"/>
              <a:pPr/>
              <a:t>‹#›</a:t>
            </a:fld>
            <a:endParaRPr lang="lt-LT" dirty="0"/>
          </a:p>
        </p:txBody>
      </p:sp>
      <p:grpSp>
        <p:nvGrpSpPr>
          <p:cNvPr id="15" name="14 grupė"/>
          <p:cNvGrpSpPr/>
          <p:nvPr/>
        </p:nvGrpSpPr>
        <p:grpSpPr>
          <a:xfrm>
            <a:off x="1103376" y="1219201"/>
            <a:ext cx="9985248" cy="84403"/>
            <a:chOff x="1073150" y="1219201"/>
            <a:chExt cx="10058400" cy="63125"/>
          </a:xfrm>
        </p:grpSpPr>
        <p:cxnSp>
          <p:nvCxnSpPr>
            <p:cNvPr id="13" name="12 tiesioji jungtis"/>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13 tiesioji jungtis"/>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avadinimas"/>
          <p:cNvSpPr>
            <a:spLocks noGrp="1"/>
          </p:cNvSpPr>
          <p:nvPr>
            <p:ph type="ctrTitle"/>
          </p:nvPr>
        </p:nvSpPr>
        <p:spPr>
          <a:xfrm>
            <a:off x="678873" y="2416785"/>
            <a:ext cx="5734050" cy="2219691"/>
          </a:xfrm>
        </p:spPr>
        <p:txBody>
          <a:bodyPr rtlCol="0" anchor="ctr"/>
          <a:lstStyle/>
          <a:p>
            <a:pPr algn="ctr" rtl="0"/>
            <a:r>
              <a:rPr lang="lt-LT" dirty="0" smtClean="0">
                <a:solidFill>
                  <a:srgbClr val="002060"/>
                </a:solidFill>
              </a:rPr>
              <a:t>Darželio tarybos posėdis</a:t>
            </a:r>
            <a:endParaRPr lang="lt-LT" dirty="0">
              <a:solidFill>
                <a:srgbClr val="002060"/>
              </a:solidFill>
            </a:endParaRPr>
          </a:p>
        </p:txBody>
      </p:sp>
      <p:sp>
        <p:nvSpPr>
          <p:cNvPr id="7" name="6 paantraštė"/>
          <p:cNvSpPr>
            <a:spLocks noGrp="1"/>
          </p:cNvSpPr>
          <p:nvPr>
            <p:ph type="subTitle" idx="1"/>
          </p:nvPr>
        </p:nvSpPr>
        <p:spPr>
          <a:xfrm>
            <a:off x="1026968" y="4428658"/>
            <a:ext cx="5037859" cy="955565"/>
          </a:xfrm>
        </p:spPr>
        <p:txBody>
          <a:bodyPr rtlCol="0"/>
          <a:lstStyle/>
          <a:p>
            <a:pPr algn="ctr" rtl="0"/>
            <a:r>
              <a:rPr lang="lt-LT" dirty="0" smtClean="0"/>
              <a:t>2018 m. lapkričio mėn. 8 d.</a:t>
            </a:r>
            <a:endParaRPr lang="lt-LT" dirty="0"/>
          </a:p>
        </p:txBody>
      </p:sp>
      <p:pic>
        <p:nvPicPr>
          <p:cNvPr id="4" name="3 paveikslėlio vietos rezervavimo ženklas" descr="Atversta knyga ant stalo, fone neryškios knygų lentynos" title="Paveikslėlio pavyzdy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p:txBody>
          <a:bodyPr rtlCol="0">
            <a:normAutofit/>
          </a:bodyPr>
          <a:lstStyle/>
          <a:p>
            <a:pPr rtl="0"/>
            <a:r>
              <a:rPr lang="lt-LT" dirty="0" smtClean="0">
                <a:solidFill>
                  <a:srgbClr val="002060"/>
                </a:solidFill>
              </a:rPr>
              <a:t>DARBOTVARKĖ:</a:t>
            </a:r>
            <a:endParaRPr lang="lt-LT" dirty="0">
              <a:solidFill>
                <a:srgbClr val="002060"/>
              </a:solidFill>
            </a:endParaRPr>
          </a:p>
        </p:txBody>
      </p:sp>
      <p:sp>
        <p:nvSpPr>
          <p:cNvPr id="14" name="13 turinio vietos rezervavimo ženklas"/>
          <p:cNvSpPr>
            <a:spLocks noGrp="1"/>
          </p:cNvSpPr>
          <p:nvPr>
            <p:ph idx="1"/>
          </p:nvPr>
        </p:nvSpPr>
        <p:spPr/>
        <p:txBody>
          <a:bodyPr rtlCol="0"/>
          <a:lstStyle/>
          <a:p>
            <a:pPr marL="457200" indent="-457200" rtl="0">
              <a:buFont typeface="+mj-lt"/>
              <a:buAutoNum type="arabicPeriod"/>
            </a:pPr>
            <a:r>
              <a:rPr lang="lt-LT" dirty="0" smtClean="0"/>
              <a:t>Dėl 2018-2019 m. m. veiklos prioritetų.</a:t>
            </a:r>
          </a:p>
          <a:p>
            <a:pPr marL="457200" indent="-457200" rtl="0">
              <a:buFont typeface="+mj-lt"/>
              <a:buAutoNum type="arabicPeriod"/>
            </a:pPr>
            <a:r>
              <a:rPr lang="lt-LT" dirty="0" smtClean="0"/>
              <a:t>Dėl finansinės ataskaitos už 2018 m. II ir III ketvirčius.</a:t>
            </a:r>
          </a:p>
          <a:p>
            <a:pPr marL="457200" indent="-457200">
              <a:buFont typeface="+mj-lt"/>
              <a:buAutoNum type="arabicPeriod"/>
            </a:pPr>
            <a:r>
              <a:rPr lang="lt-LT" dirty="0"/>
              <a:t>Dėl Lietuvos Respublikos sveikatos apsaugos ministro 2010 m. balandžio 22 d. įsakymo Nr. V-313 „Dėl Lietuvos higienos normos HN 75:2016 „Ikimokyklinio ir priešmokyklinio ugdymo programų vykdymo bendrieji sveikatos saugos reikalavimai“ patvirtinimo“ </a:t>
            </a:r>
            <a:r>
              <a:rPr lang="lt-LT" dirty="0" smtClean="0"/>
              <a:t>pakeitimo.</a:t>
            </a:r>
            <a:endParaRPr lang="lt-LT" dirty="0"/>
          </a:p>
          <a:p>
            <a:pPr marL="457200" indent="-457200" rtl="0">
              <a:buFont typeface="+mj-lt"/>
              <a:buAutoNum type="arabicPeriod"/>
            </a:pPr>
            <a:r>
              <a:rPr lang="lt-LT" dirty="0" smtClean="0"/>
              <a:t>Dėl </a:t>
            </a:r>
            <a:r>
              <a:rPr lang="lt-LT" dirty="0" smtClean="0"/>
              <a:t>smurto ir patyčių prevencijos.</a:t>
            </a:r>
          </a:p>
          <a:p>
            <a:pPr marL="457200" indent="-457200" rtl="0">
              <a:buFont typeface="+mj-lt"/>
              <a:buAutoNum type="arabicPeriod"/>
            </a:pPr>
            <a:r>
              <a:rPr lang="lt-LT" dirty="0" smtClean="0"/>
              <a:t>Einamieji klausimai.</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algn="ctr"/>
            <a:r>
              <a:rPr lang="lt-LT" dirty="0" smtClean="0">
                <a:solidFill>
                  <a:srgbClr val="002060"/>
                </a:solidFill>
              </a:rPr>
              <a:t>1. Dėl </a:t>
            </a:r>
            <a:r>
              <a:rPr lang="lt-LT" dirty="0">
                <a:solidFill>
                  <a:srgbClr val="002060"/>
                </a:solidFill>
              </a:rPr>
              <a:t>2018-2019 m. m. veiklos prioritetų</a:t>
            </a:r>
            <a:r>
              <a:rPr lang="lt-LT" dirty="0" smtClean="0">
                <a:solidFill>
                  <a:srgbClr val="002060"/>
                </a:solidFill>
              </a:rPr>
              <a:t>.</a:t>
            </a:r>
            <a:endParaRPr lang="lt-LT" dirty="0">
              <a:solidFill>
                <a:srgbClr val="002060"/>
              </a:solidFill>
            </a:endParaRPr>
          </a:p>
        </p:txBody>
      </p:sp>
      <p:graphicFrame>
        <p:nvGraphicFramePr>
          <p:cNvPr id="4" name="3 turinio vietos rezervavimo ženklas" descr="Sudėtinis sąrašas" title="SmartArt"/>
          <p:cNvGraphicFramePr>
            <a:graphicFrameLocks noGrp="1"/>
          </p:cNvGraphicFramePr>
          <p:nvPr>
            <p:ph idx="1"/>
            <p:extLst>
              <p:ext uri="{D42A27DB-BD31-4B8C-83A1-F6EECF244321}">
                <p14:modId xmlns:p14="http://schemas.microsoft.com/office/powerpoint/2010/main" val="3225720214"/>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r>
              <a:rPr lang="lt-LT" dirty="0" smtClean="0">
                <a:solidFill>
                  <a:srgbClr val="002060"/>
                </a:solidFill>
              </a:rPr>
              <a:t>2. Dėl </a:t>
            </a:r>
            <a:r>
              <a:rPr lang="lt-LT" dirty="0">
                <a:solidFill>
                  <a:srgbClr val="002060"/>
                </a:solidFill>
              </a:rPr>
              <a:t>finansinės ataskaitos už 2018 m. II ir III ketvirčius.</a:t>
            </a:r>
          </a:p>
        </p:txBody>
      </p:sp>
      <p:sp>
        <p:nvSpPr>
          <p:cNvPr id="3" name="2 turinio vietos rezervavimo ženklas"/>
          <p:cNvSpPr>
            <a:spLocks noGrp="1"/>
          </p:cNvSpPr>
          <p:nvPr>
            <p:ph sz="half" idx="1"/>
          </p:nvPr>
        </p:nvSpPr>
        <p:spPr/>
        <p:txBody>
          <a:bodyPr rtlCol="0"/>
          <a:lstStyle/>
          <a:p>
            <a:r>
              <a:rPr lang="lt-LT" dirty="0" smtClean="0"/>
              <a:t>Mokinio </a:t>
            </a:r>
            <a:r>
              <a:rPr lang="lt-LT" dirty="0"/>
              <a:t>krepšelio </a:t>
            </a:r>
            <a:r>
              <a:rPr lang="lt-LT" dirty="0" smtClean="0"/>
              <a:t>lėšos</a:t>
            </a:r>
          </a:p>
          <a:p>
            <a:r>
              <a:rPr lang="lt-LT" dirty="0" smtClean="0"/>
              <a:t>Ugdymo lėšos</a:t>
            </a:r>
          </a:p>
          <a:p>
            <a:r>
              <a:rPr lang="lt-LT" dirty="0" smtClean="0"/>
              <a:t>Aplinkos lėšos</a:t>
            </a:r>
            <a:endParaRPr lang="lt-LT" dirty="0"/>
          </a:p>
        </p:txBody>
      </p:sp>
      <p:graphicFrame>
        <p:nvGraphicFramePr>
          <p:cNvPr id="16" name="15 turinio vietos rezervavimo ženklas" descr="Lentelės pavyzdys su 3 stulpeliais ir 4 eilutėmis" title="Lentelė"/>
          <p:cNvGraphicFramePr>
            <a:graphicFrameLocks noGrp="1"/>
          </p:cNvGraphicFramePr>
          <p:nvPr>
            <p:ph sz="half" idx="2"/>
            <p:extLst>
              <p:ext uri="{D42A27DB-BD31-4B8C-83A1-F6EECF244321}">
                <p14:modId xmlns:p14="http://schemas.microsoft.com/office/powerpoint/2010/main" val="3562851584"/>
              </p:ext>
            </p:extLst>
          </p:nvPr>
        </p:nvGraphicFramePr>
        <p:xfrm>
          <a:off x="6172200" y="1600200"/>
          <a:ext cx="4914900" cy="2377440"/>
        </p:xfrm>
        <a:graphic>
          <a:graphicData uri="http://schemas.openxmlformats.org/drawingml/2006/table">
            <a:tbl>
              <a:tblPr firstRow="1" bandRow="1">
                <a:tableStyleId>{5C22544A-7EE6-4342-B048-85BDC9FD1C3A}</a:tableStyleId>
              </a:tblPr>
              <a:tblGrid>
                <a:gridCol w="1638300">
                  <a:extLst>
                    <a:ext uri="{9D8B030D-6E8A-4147-A177-3AD203B41FA5}">
                      <a16:colId xmlns="" xmlns:a16="http://schemas.microsoft.com/office/drawing/2014/main" val="20000"/>
                    </a:ext>
                  </a:extLst>
                </a:gridCol>
                <a:gridCol w="1638300">
                  <a:extLst>
                    <a:ext uri="{9D8B030D-6E8A-4147-A177-3AD203B41FA5}">
                      <a16:colId xmlns="" xmlns:a16="http://schemas.microsoft.com/office/drawing/2014/main" val="20001"/>
                    </a:ext>
                  </a:extLst>
                </a:gridCol>
                <a:gridCol w="1638300">
                  <a:extLst>
                    <a:ext uri="{9D8B030D-6E8A-4147-A177-3AD203B41FA5}">
                      <a16:colId xmlns="" xmlns:a16="http://schemas.microsoft.com/office/drawing/2014/main" val="20002"/>
                    </a:ext>
                  </a:extLst>
                </a:gridCol>
              </a:tblGrid>
              <a:tr h="457200">
                <a:tc>
                  <a:txBody>
                    <a:bodyPr/>
                    <a:lstStyle/>
                    <a:p>
                      <a:pPr rtl="0"/>
                      <a:endParaRPr lang="lt-LT" dirty="0"/>
                    </a:p>
                  </a:txBody>
                  <a:tcPr anchor="ctr"/>
                </a:tc>
                <a:tc>
                  <a:txBody>
                    <a:bodyPr/>
                    <a:lstStyle/>
                    <a:p>
                      <a:pPr algn="ctr" rtl="0"/>
                      <a:r>
                        <a:rPr lang="lt-LT" dirty="0" smtClean="0"/>
                        <a:t>II ketvirtis</a:t>
                      </a:r>
                      <a:endParaRPr lang="lt-LT" dirty="0"/>
                    </a:p>
                  </a:txBody>
                  <a:tcPr anchor="ctr"/>
                </a:tc>
                <a:tc>
                  <a:txBody>
                    <a:bodyPr/>
                    <a:lstStyle/>
                    <a:p>
                      <a:pPr algn="ctr" rtl="0"/>
                      <a:r>
                        <a:rPr lang="lt-LT" dirty="0" smtClean="0"/>
                        <a:t>III ketvirtis</a:t>
                      </a:r>
                      <a:endParaRPr lang="lt-LT" dirty="0"/>
                    </a:p>
                  </a:txBody>
                  <a:tcPr anchor="ctr"/>
                </a:tc>
                <a:extLst>
                  <a:ext uri="{0D108BD9-81ED-4DB2-BD59-A6C34878D82A}">
                    <a16:rowId xmlns="" xmlns:a16="http://schemas.microsoft.com/office/drawing/2014/main" val="10000"/>
                  </a:ext>
                </a:extLst>
              </a:tr>
              <a:tr h="457200">
                <a:tc>
                  <a:txBody>
                    <a:bodyPr/>
                    <a:lstStyle/>
                    <a:p>
                      <a:pPr algn="ctr" rtl="0"/>
                      <a:r>
                        <a:rPr lang="lt-LT" dirty="0" smtClean="0"/>
                        <a:t>Mokinio krepšelio lėšos</a:t>
                      </a:r>
                    </a:p>
                  </a:txBody>
                  <a:tcPr anchor="ctr"/>
                </a:tc>
                <a:tc>
                  <a:txBody>
                    <a:bodyPr/>
                    <a:lstStyle/>
                    <a:p>
                      <a:pPr algn="ctr" rtl="0"/>
                      <a:r>
                        <a:rPr lang="lt-LT" dirty="0" smtClean="0"/>
                        <a:t>884,76</a:t>
                      </a:r>
                    </a:p>
                  </a:txBody>
                  <a:tcPr anchor="ctr"/>
                </a:tc>
                <a:tc>
                  <a:txBody>
                    <a:bodyPr/>
                    <a:lstStyle/>
                    <a:p>
                      <a:pPr algn="ctr" rtl="0"/>
                      <a:r>
                        <a:rPr lang="lt-LT" dirty="0" smtClean="0"/>
                        <a:t>1.320,84</a:t>
                      </a:r>
                      <a:endParaRPr lang="lt-LT" dirty="0" smtClean="0"/>
                    </a:p>
                  </a:txBody>
                  <a:tcPr anchor="ctr"/>
                </a:tc>
                <a:extLst>
                  <a:ext uri="{0D108BD9-81ED-4DB2-BD59-A6C34878D82A}">
                    <a16:rowId xmlns="" xmlns:a16="http://schemas.microsoft.com/office/drawing/2014/main" val="10001"/>
                  </a:ext>
                </a:extLst>
              </a:tr>
              <a:tr h="0">
                <a:tc>
                  <a:txBody>
                    <a:bodyPr/>
                    <a:lstStyle/>
                    <a:p>
                      <a:pPr algn="ctr" rtl="0"/>
                      <a:r>
                        <a:rPr lang="lt-LT" dirty="0" smtClean="0"/>
                        <a:t>Ugdymo lėšos</a:t>
                      </a:r>
                    </a:p>
                  </a:txBody>
                  <a:tcPr anchor="ctr"/>
                </a:tc>
                <a:tc>
                  <a:txBody>
                    <a:bodyPr/>
                    <a:lstStyle/>
                    <a:p>
                      <a:pPr algn="ctr" rtl="0"/>
                      <a:r>
                        <a:rPr lang="lt-LT" dirty="0" smtClean="0"/>
                        <a:t>9.743,53</a:t>
                      </a:r>
                    </a:p>
                  </a:txBody>
                  <a:tcPr anchor="ctr"/>
                </a:tc>
                <a:tc>
                  <a:txBody>
                    <a:bodyPr/>
                    <a:lstStyle/>
                    <a:p>
                      <a:pPr algn="ctr" rtl="0"/>
                      <a:r>
                        <a:rPr lang="lt-LT" dirty="0" smtClean="0"/>
                        <a:t>20.122,29</a:t>
                      </a:r>
                    </a:p>
                  </a:txBody>
                  <a:tcPr anchor="ctr"/>
                </a:tc>
                <a:extLst>
                  <a:ext uri="{0D108BD9-81ED-4DB2-BD59-A6C34878D82A}">
                    <a16:rowId xmlns="" xmlns:a16="http://schemas.microsoft.com/office/drawing/2014/main" val="10002"/>
                  </a:ext>
                </a:extLst>
              </a:tr>
              <a:tr h="457200">
                <a:tc>
                  <a:txBody>
                    <a:bodyPr/>
                    <a:lstStyle/>
                    <a:p>
                      <a:pPr algn="ctr" rtl="0"/>
                      <a:r>
                        <a:rPr lang="lt-LT" dirty="0" smtClean="0"/>
                        <a:t>Aplinkos lėšos</a:t>
                      </a:r>
                      <a:endParaRPr lang="lt-LT" dirty="0"/>
                    </a:p>
                  </a:txBody>
                  <a:tcPr anchor="ctr"/>
                </a:tc>
                <a:tc>
                  <a:txBody>
                    <a:bodyPr/>
                    <a:lstStyle/>
                    <a:p>
                      <a:pPr algn="ctr" rtl="0"/>
                      <a:r>
                        <a:rPr lang="lt-LT" dirty="0" smtClean="0"/>
                        <a:t>9.304,58</a:t>
                      </a:r>
                    </a:p>
                  </a:txBody>
                  <a:tcPr anchor="ctr"/>
                </a:tc>
                <a:tc>
                  <a:txBody>
                    <a:bodyPr/>
                    <a:lstStyle/>
                    <a:p>
                      <a:pPr algn="ctr" rtl="0"/>
                      <a:r>
                        <a:rPr lang="lt-LT" dirty="0" smtClean="0"/>
                        <a:t>2.723,18</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06056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paveikslėlio vietos rezervavimo ženklas" descr="Knygos lentynose stambiu planu su daugiau neryškių knygų priekiniame plane ir fone" title="Paveikslėlio pavyzdy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3906519" y="2780279"/>
            <a:ext cx="4084091" cy="2903549"/>
          </a:xfrm>
        </p:spPr>
      </p:pic>
      <p:sp>
        <p:nvSpPr>
          <p:cNvPr id="4" name="3 teksto vietos rezervavimo ženklas"/>
          <p:cNvSpPr>
            <a:spLocks noGrp="1"/>
          </p:cNvSpPr>
          <p:nvPr>
            <p:ph type="body" sz="half" idx="2"/>
          </p:nvPr>
        </p:nvSpPr>
        <p:spPr>
          <a:xfrm>
            <a:off x="800100" y="1600200"/>
            <a:ext cx="10505209" cy="4572000"/>
          </a:xfrm>
        </p:spPr>
        <p:txBody>
          <a:bodyPr rtlCol="0">
            <a:normAutofit/>
          </a:bodyPr>
          <a:lstStyle/>
          <a:p>
            <a:pPr algn="ctr"/>
            <a:r>
              <a:rPr lang="lt-LT" sz="2000" dirty="0" smtClean="0">
                <a:solidFill>
                  <a:srgbClr val="002060"/>
                </a:solidFill>
              </a:rPr>
              <a:t>3. Dėl Lietuvos Respublikos sveikatos apsaugos ministro 2010 m. balandžio 22 d. įsakymo Nr. V-313 „Dėl Lietuvos higienos normos HN 75:2016 „Ikimokyklinio ir priešmokyklinio ugdymo programų vykdymo bendrieji sveikatos saugos reikalavimai“ patvirtinimo“ pakeitimo</a:t>
            </a:r>
            <a:endParaRPr lang="lt-LT" sz="2000" dirty="0">
              <a:solidFill>
                <a:srgbClr val="002060"/>
              </a:solidFill>
            </a:endParaRP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p>
            <a:pPr algn="ctr"/>
            <a:r>
              <a:rPr lang="lt-LT" dirty="0">
                <a:solidFill>
                  <a:srgbClr val="002060"/>
                </a:solidFill>
              </a:rPr>
              <a:t>Sveikatos apsaugos </a:t>
            </a:r>
            <a:r>
              <a:rPr lang="lt-LT" dirty="0" smtClean="0">
                <a:solidFill>
                  <a:srgbClr val="002060"/>
                </a:solidFill>
              </a:rPr>
              <a:t>ministras Aurelijus </a:t>
            </a:r>
            <a:r>
              <a:rPr lang="lt-LT" dirty="0" err="1" smtClean="0">
                <a:solidFill>
                  <a:srgbClr val="002060"/>
                </a:solidFill>
              </a:rPr>
              <a:t>Veryga</a:t>
            </a:r>
            <a:r>
              <a:rPr lang="lt-LT" dirty="0" smtClean="0">
                <a:solidFill>
                  <a:srgbClr val="002060"/>
                </a:solidFill>
              </a:rPr>
              <a:t> 2018-10-31</a:t>
            </a:r>
            <a:endParaRPr lang="lt-LT" dirty="0">
              <a:solidFill>
                <a:srgbClr val="002060"/>
              </a:solidFill>
            </a:endParaRPr>
          </a:p>
        </p:txBody>
      </p:sp>
      <p:sp>
        <p:nvSpPr>
          <p:cNvPr id="3" name="2 teksto vietos rezervavimo ženklas"/>
          <p:cNvSpPr>
            <a:spLocks noGrp="1"/>
          </p:cNvSpPr>
          <p:nvPr>
            <p:ph type="body" idx="1"/>
          </p:nvPr>
        </p:nvSpPr>
        <p:spPr/>
        <p:txBody>
          <a:bodyPr rtlCol="0"/>
          <a:lstStyle/>
          <a:p>
            <a:pPr algn="ctr"/>
            <a:r>
              <a:rPr lang="lt-LT" dirty="0"/>
              <a:t>7. Pakeičiu 80 punktą ir jį išdėstau taip:</a:t>
            </a:r>
          </a:p>
        </p:txBody>
      </p:sp>
      <p:sp>
        <p:nvSpPr>
          <p:cNvPr id="4" name="3 turinio vietos rezervavimo ženklas"/>
          <p:cNvSpPr>
            <a:spLocks noGrp="1"/>
          </p:cNvSpPr>
          <p:nvPr>
            <p:ph sz="half" idx="2"/>
          </p:nvPr>
        </p:nvSpPr>
        <p:spPr/>
        <p:txBody>
          <a:bodyPr rtlCol="0"/>
          <a:lstStyle/>
          <a:p>
            <a:r>
              <a:rPr lang="lt-LT" dirty="0"/>
              <a:t>„80. Vaikai ugdyti pagal ikimokyklinio ir (ar) priešmokyklinio ugdymo programą nepriimami, jei turi užkrečiamųjų ligų ar kitų ūmių sveikatos sutrikimų požymių (karščiuoja, dūsta, skundžiasi skausmu, viduriuoja, vemia, turi nežinomos kilmės bėrimo elementų), taip pat turi utėlių ar glindų.“</a:t>
            </a:r>
          </a:p>
        </p:txBody>
      </p:sp>
      <p:sp>
        <p:nvSpPr>
          <p:cNvPr id="5" name="4 teksto vietos rezervavimo ženklas"/>
          <p:cNvSpPr>
            <a:spLocks noGrp="1"/>
          </p:cNvSpPr>
          <p:nvPr>
            <p:ph type="body" sz="quarter" idx="3"/>
          </p:nvPr>
        </p:nvSpPr>
        <p:spPr/>
        <p:txBody>
          <a:bodyPr rtlCol="0"/>
          <a:lstStyle/>
          <a:p>
            <a:pPr algn="ctr"/>
            <a:r>
              <a:rPr lang="lt-LT" dirty="0"/>
              <a:t>8. Pakeičiu 81 punktą ir jį išdėstau taip:</a:t>
            </a:r>
          </a:p>
        </p:txBody>
      </p:sp>
      <p:sp>
        <p:nvSpPr>
          <p:cNvPr id="6" name="5 turinio vietos rezervavimo ženklas"/>
          <p:cNvSpPr>
            <a:spLocks noGrp="1"/>
          </p:cNvSpPr>
          <p:nvPr>
            <p:ph sz="quarter" idx="4"/>
          </p:nvPr>
        </p:nvSpPr>
        <p:spPr/>
        <p:txBody>
          <a:bodyPr rtlCol="0"/>
          <a:lstStyle/>
          <a:p>
            <a:r>
              <a:rPr lang="lt-LT" dirty="0"/>
              <a:t>„81. Vaikui sunegalavus ugdymo proceso metu informuojami jo tėvai (globėjai, rūpintojai), o esant būtinumui nedelsiant kviečiama greitoji medicinos pagalba. Jei vaikui ugdymo proceso metu pasireiškė užkrečiamųjų ligų požymiai, jis izoliuojamas, kol jo tėvai (globėjai, rūpintojai) atvyks.“</a:t>
            </a: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969818" y="587985"/>
            <a:ext cx="10096500" cy="2219691"/>
          </a:xfrm>
        </p:spPr>
        <p:txBody>
          <a:bodyPr rtlCol="0"/>
          <a:lstStyle/>
          <a:p>
            <a:pPr algn="ctr"/>
            <a:r>
              <a:rPr lang="lt-LT" sz="2000" dirty="0" smtClean="0">
                <a:solidFill>
                  <a:srgbClr val="002060"/>
                </a:solidFill>
              </a:rPr>
              <a:t>4. </a:t>
            </a:r>
            <a:r>
              <a:rPr lang="lt-LT" sz="2000" cap="none" dirty="0" smtClean="0">
                <a:solidFill>
                  <a:srgbClr val="002060"/>
                </a:solidFill>
              </a:rPr>
              <a:t>Dėl smurto ir patyčių prevencijos.</a:t>
            </a:r>
            <a:r>
              <a:rPr lang="lt-LT" dirty="0"/>
              <a:t/>
            </a:r>
            <a:br>
              <a:rPr lang="lt-LT" dirty="0"/>
            </a:br>
            <a:endParaRPr lang="lt-LT" dirty="0"/>
          </a:p>
        </p:txBody>
      </p:sp>
      <p:sp>
        <p:nvSpPr>
          <p:cNvPr id="3" name="2 paantraštė"/>
          <p:cNvSpPr>
            <a:spLocks noGrp="1"/>
          </p:cNvSpPr>
          <p:nvPr>
            <p:ph type="subTitle" idx="1"/>
          </p:nvPr>
        </p:nvSpPr>
        <p:spPr>
          <a:xfrm>
            <a:off x="1194955" y="2254827"/>
            <a:ext cx="10006444" cy="3212523"/>
          </a:xfrm>
        </p:spPr>
        <p:txBody>
          <a:bodyPr rtlCol="0"/>
          <a:lstStyle/>
          <a:p>
            <a:pPr rtl="0"/>
            <a:r>
              <a:rPr lang="lt-LT" dirty="0" smtClean="0"/>
              <a:t>Įstaigoje sukurta prevencinė programa prieš smurtą „Žydintys pipirai“.</a:t>
            </a:r>
          </a:p>
          <a:p>
            <a:pPr rtl="0"/>
            <a:endParaRPr lang="lt-LT" dirty="0"/>
          </a:p>
          <a:p>
            <a:pPr rtl="0"/>
            <a:r>
              <a:rPr lang="lt-LT" dirty="0" smtClean="0"/>
              <a:t>Veikia </a:t>
            </a:r>
            <a:r>
              <a:rPr lang="lt-LT" dirty="0" smtClean="0"/>
              <a:t>VGK.</a:t>
            </a:r>
            <a:endParaRPr lang="lt-LT" dirty="0" smtClean="0"/>
          </a:p>
          <a:p>
            <a:pPr rtl="0"/>
            <a:endParaRPr lang="lt-LT" dirty="0"/>
          </a:p>
          <a:p>
            <a:pPr rtl="0"/>
            <a:r>
              <a:rPr lang="lt-LT" dirty="0" smtClean="0"/>
              <a:t>Dalyvaujame Tolerancijos ir „Be patyčių“ savaitės </a:t>
            </a:r>
            <a:r>
              <a:rPr lang="lt-LT" dirty="0" smtClean="0"/>
              <a:t>akcijose.</a:t>
            </a:r>
            <a:endParaRPr lang="lt-LT" dirty="0" smtClean="0"/>
          </a:p>
          <a:p>
            <a:pPr rtl="0"/>
            <a:endParaRPr lang="lt-LT" dirty="0"/>
          </a:p>
          <a:p>
            <a:pPr rtl="0"/>
            <a:r>
              <a:rPr lang="lt-LT" dirty="0" smtClean="0"/>
              <a:t>Vykdoma tarptautinė programa „</a:t>
            </a:r>
            <a:r>
              <a:rPr lang="lt-LT" dirty="0" err="1" smtClean="0"/>
              <a:t>Zipio</a:t>
            </a:r>
            <a:r>
              <a:rPr lang="lt-LT" dirty="0" smtClean="0"/>
              <a:t> draugai</a:t>
            </a:r>
            <a:r>
              <a:rPr lang="lt-LT" dirty="0" smtClean="0"/>
              <a:t>“.</a:t>
            </a:r>
            <a:endParaRPr lang="lt-LT" dirty="0" smtClean="0"/>
          </a:p>
          <a:p>
            <a:pPr rtl="0"/>
            <a:endParaRPr lang="lt-LT" dirty="0" smtClean="0"/>
          </a:p>
          <a:p>
            <a:r>
              <a:rPr lang="lt-LT" dirty="0" smtClean="0"/>
              <a:t>Kuriame šiltą,</a:t>
            </a:r>
            <a:r>
              <a:rPr lang="lt-LT" dirty="0"/>
              <a:t> pozityvų, </a:t>
            </a:r>
            <a:r>
              <a:rPr lang="lt-LT" dirty="0" smtClean="0"/>
              <a:t>tarpusavio </a:t>
            </a:r>
            <a:r>
              <a:rPr lang="lt-LT" dirty="0" smtClean="0"/>
              <a:t>pagarba grįstą bendravimo ir bendradarbiavimo įstaigos </a:t>
            </a:r>
            <a:r>
              <a:rPr lang="lt-LT" smtClean="0"/>
              <a:t>bendruomenės </a:t>
            </a:r>
            <a:r>
              <a:rPr lang="lt-LT" smtClean="0"/>
              <a:t>mikroklimatą.</a:t>
            </a:r>
            <a:endParaRPr lang="lt-LT"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avadinimas"/>
          <p:cNvSpPr>
            <a:spLocks noGrp="1"/>
          </p:cNvSpPr>
          <p:nvPr>
            <p:ph type="title"/>
          </p:nvPr>
        </p:nvSpPr>
        <p:spPr/>
        <p:txBody>
          <a:bodyPr rtlCol="0">
            <a:normAutofit/>
          </a:bodyPr>
          <a:lstStyle/>
          <a:p>
            <a:r>
              <a:rPr lang="lt-LT" dirty="0" smtClean="0">
                <a:solidFill>
                  <a:srgbClr val="002060"/>
                </a:solidFill>
              </a:rPr>
              <a:t>5. Einamieji </a:t>
            </a:r>
            <a:r>
              <a:rPr lang="lt-LT" dirty="0">
                <a:solidFill>
                  <a:srgbClr val="002060"/>
                </a:solidFill>
              </a:rPr>
              <a:t>klausimai.</a:t>
            </a:r>
          </a:p>
        </p:txBody>
      </p:sp>
      <p:sp>
        <p:nvSpPr>
          <p:cNvPr id="14" name="13 turinio vietos rezervavimo ženklas"/>
          <p:cNvSpPr>
            <a:spLocks noGrp="1"/>
          </p:cNvSpPr>
          <p:nvPr>
            <p:ph idx="1"/>
          </p:nvPr>
        </p:nvSpPr>
        <p:spPr/>
        <p:txBody>
          <a:bodyPr rtlCol="0"/>
          <a:lstStyle/>
          <a:p>
            <a:pPr marL="457200" indent="-457200" rtl="0">
              <a:buFont typeface="+mj-lt"/>
              <a:buAutoNum type="arabicPeriod"/>
            </a:pPr>
            <a:r>
              <a:rPr lang="lt-LT" dirty="0" smtClean="0"/>
              <a:t>Dėl darželio tarybos komisijos atnaujinimo ir patvirtinimo.</a:t>
            </a:r>
          </a:p>
          <a:p>
            <a:pPr marL="457200" indent="-457200" rtl="0">
              <a:buFont typeface="+mj-lt"/>
              <a:buAutoNum type="arabicPeriod"/>
            </a:pPr>
            <a:r>
              <a:rPr lang="lt-LT" dirty="0" smtClean="0"/>
              <a:t>Dėl laiku mokamo tėvų mokesčio už vaiko išlaikymą ugdymo įstaigoje.</a:t>
            </a:r>
          </a:p>
          <a:p>
            <a:pPr marL="457200" indent="-457200" rtl="0">
              <a:buFont typeface="+mj-lt"/>
              <a:buAutoNum type="arabicPeriod"/>
            </a:pPr>
            <a:r>
              <a:rPr lang="lt-LT" dirty="0" smtClean="0"/>
              <a:t>Dėl valgiaraščio aptarimo.</a:t>
            </a:r>
          </a:p>
          <a:p>
            <a:pPr marL="457200" indent="-457200" rtl="0">
              <a:buFont typeface="+mj-lt"/>
              <a:buAutoNum type="arabicPeriod"/>
            </a:pPr>
            <a:r>
              <a:rPr lang="lt-LT" dirty="0" smtClean="0"/>
              <a:t>Dėl įvažiavimo į darželio teritoriją.</a:t>
            </a:r>
          </a:p>
          <a:p>
            <a:pPr marL="457200" indent="-457200" rtl="0">
              <a:buFont typeface="+mj-lt"/>
              <a:buAutoNum type="arabicPeriod"/>
            </a:pPr>
            <a:r>
              <a:rPr lang="lt-LT" dirty="0" smtClean="0"/>
              <a:t>Dėl žiemos metu rakinamų durų.</a:t>
            </a:r>
          </a:p>
          <a:p>
            <a:pPr marL="457200" indent="-457200" rtl="0">
              <a:buFont typeface="+mj-lt"/>
              <a:buAutoNum type="arabicPeriod"/>
            </a:pPr>
            <a:r>
              <a:rPr lang="lt-LT" dirty="0" smtClean="0"/>
              <a:t>Dėl tėvų sukurtos internetinės Facebook </a:t>
            </a:r>
            <a:r>
              <a:rPr lang="lt-LT" dirty="0" smtClean="0"/>
              <a:t>svetainės.</a:t>
            </a:r>
          </a:p>
          <a:p>
            <a:pPr marL="457200" indent="-457200" rtl="0">
              <a:buFont typeface="+mj-lt"/>
              <a:buAutoNum type="arabicPeriod"/>
            </a:pPr>
            <a:r>
              <a:rPr lang="lt-LT" dirty="0" smtClean="0"/>
              <a:t>Einamieji </a:t>
            </a:r>
            <a:r>
              <a:rPr lang="lt-LT" dirty="0" smtClean="0"/>
              <a:t>klausimai.</a:t>
            </a:r>
          </a:p>
        </p:txBody>
      </p:sp>
    </p:spTree>
    <p:extLst>
      <p:ext uri="{BB962C8B-B14F-4D97-AF65-F5344CB8AC3E}">
        <p14:creationId xmlns:p14="http://schemas.microsoft.com/office/powerpoint/2010/main" val="207530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527464" y="317540"/>
            <a:ext cx="8988136" cy="6393706"/>
          </a:xfrm>
          <a:prstGeom prst="rect">
            <a:avLst/>
          </a:prstGeom>
        </p:spPr>
      </p:pic>
    </p:spTree>
    <p:extLst>
      <p:ext uri="{BB962C8B-B14F-4D97-AF65-F5344CB8AC3E}">
        <p14:creationId xmlns:p14="http://schemas.microsoft.com/office/powerpoint/2010/main" val="244744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eminė literatūra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6_TF03431380_TF03431380" id="{B1891B56-8C8D-4598-A3A0-0319BCDB1CA5}" vid="{FAA9DE3D-464E-4E15-98CB-08CA450ABB2B}"/>
    </a:ext>
  </a:extLst>
</a:theme>
</file>

<file path=ppt/theme/theme2.xml><?xml version="1.0" encoding="utf-8"?>
<a:theme xmlns:a="http://schemas.openxmlformats.org/drawingml/2006/main" name="„Office“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4873beb7-5857-4685-be1f-d57550cc96cc"/>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Akademinė pateiktis su plonais šviesiais ruoželiais ir juostele (plačiaekranė)</Template>
  <TotalTime>0</TotalTime>
  <Words>483</Words>
  <Application>Microsoft Office PowerPoint</Application>
  <PresentationFormat>Plačiaekranė</PresentationFormat>
  <Paragraphs>73</Paragraphs>
  <Slides>9</Slides>
  <Notes>8</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9</vt:i4>
      </vt:variant>
    </vt:vector>
  </HeadingPairs>
  <TitlesOfParts>
    <vt:vector size="14" baseType="lpstr">
      <vt:lpstr>Arial</vt:lpstr>
      <vt:lpstr>Euphemia</vt:lpstr>
      <vt:lpstr>Plantagenet Cherokee</vt:lpstr>
      <vt:lpstr>Wingdings</vt:lpstr>
      <vt:lpstr>Akademinė literatūra 16 x 9</vt:lpstr>
      <vt:lpstr>Darželio tarybos posėdis</vt:lpstr>
      <vt:lpstr>DARBOTVARKĖ:</vt:lpstr>
      <vt:lpstr>1. Dėl 2018-2019 m. m. veiklos prioritetų.</vt:lpstr>
      <vt:lpstr>2. Dėl finansinės ataskaitos už 2018 m. II ir III ketvirčius.</vt:lpstr>
      <vt:lpstr>„PowerPoint“ pateiktis</vt:lpstr>
      <vt:lpstr>Sveikatos apsaugos ministras Aurelijus Veryga 2018-10-31</vt:lpstr>
      <vt:lpstr>4. Dėl smurto ir patyčių prevencijos. </vt:lpstr>
      <vt:lpstr>5. Einamieji klausimai.</vt:lpstr>
      <vt:lpstr>„PowerPoint“ pateiktis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2018-11-07T09:14:43Z</dcterms:created>
  <dcterms:modified xsi:type="dcterms:W3CDTF">2018-11-08T11:43:56Z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